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6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0D0B8012-A694-B045-BD2C-BCC6AFB7DC92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AA040C66-331B-3A48-A20F-78C641F747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Name (Acronym)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Requesting PIs &amp; Affiliation</a:t>
            </a:r>
          </a:p>
          <a:p>
            <a:r>
              <a:rPr lang="en-US" dirty="0" smtClean="0"/>
              <a:t>Proposal Title</a:t>
            </a:r>
          </a:p>
        </p:txBody>
      </p:sp>
    </p:spTree>
    <p:extLst>
      <p:ext uri="{BB962C8B-B14F-4D97-AF65-F5344CB8AC3E}">
        <p14:creationId xmlns:p14="http://schemas.microsoft.com/office/powerpoint/2010/main" val="311509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Scientific Merit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goals, objectives, hypotheses, motivation, broader impact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67150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Start &amp; End Dates of Project</a:t>
            </a:r>
          </a:p>
          <a:p>
            <a:r>
              <a:rPr lang="en-US" i="1" dirty="0"/>
              <a:t>Location of Project</a:t>
            </a:r>
          </a:p>
          <a:p>
            <a:r>
              <a:rPr lang="en-US" i="1" dirty="0"/>
              <a:t>Facilities </a:t>
            </a:r>
            <a:r>
              <a:rPr lang="en-US" i="1" dirty="0"/>
              <a:t>requested</a:t>
            </a:r>
          </a:p>
          <a:p>
            <a:r>
              <a:rPr lang="en-US" i="1" dirty="0"/>
              <a:t>Other participating </a:t>
            </a:r>
            <a:r>
              <a:rPr lang="en-US" i="1" dirty="0" smtClean="0"/>
              <a:t>instruments/agencies/collaborators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633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Map of operations / domain</a:t>
            </a:r>
          </a:p>
          <a:p>
            <a:r>
              <a:rPr lang="en-US" i="1" dirty="0" smtClean="0"/>
              <a:t>Flight plans &amp; profiles</a:t>
            </a:r>
          </a:p>
          <a:p>
            <a:r>
              <a:rPr lang="en-US" i="1" dirty="0" smtClean="0"/>
              <a:t>Planned operations</a:t>
            </a:r>
          </a:p>
          <a:p>
            <a:r>
              <a:rPr lang="en-US" i="1" dirty="0" smtClean="0"/>
              <a:t>Observing </a:t>
            </a:r>
            <a:r>
              <a:rPr lang="en-US" i="1" dirty="0" err="1" smtClean="0"/>
              <a:t>Strategiess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5180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Other important aspects worth mentioning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92269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20</TotalTime>
  <Words>64</Words>
  <Application>Microsoft Macintosh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Capital</vt:lpstr>
      <vt:lpstr>Project Name (Acronym)</vt:lpstr>
      <vt:lpstr>Scientific Merit</vt:lpstr>
      <vt:lpstr>Project Overview</vt:lpstr>
      <vt:lpstr>Experiment Design</vt:lpstr>
      <vt:lpstr>Other</vt:lpstr>
    </vt:vector>
  </TitlesOfParts>
  <Company>UCAR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 (Acronym)</dc:title>
  <dc:creator>Brigitte Baeuerle</dc:creator>
  <cp:lastModifiedBy>Brigitte Baeuerle</cp:lastModifiedBy>
  <cp:revision>2</cp:revision>
  <dcterms:created xsi:type="dcterms:W3CDTF">2013-08-13T14:53:05Z</dcterms:created>
  <dcterms:modified xsi:type="dcterms:W3CDTF">2013-08-13T15:13:28Z</dcterms:modified>
</cp:coreProperties>
</file>