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6" r:id="rId1"/>
  </p:sldMasterIdLst>
  <p:sldIdLst>
    <p:sldId id="280" r:id="rId2"/>
    <p:sldId id="275" r:id="rId3"/>
    <p:sldId id="271" r:id="rId4"/>
    <p:sldId id="273" r:id="rId5"/>
    <p:sldId id="282" r:id="rId6"/>
    <p:sldId id="283" r:id="rId7"/>
    <p:sldId id="284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3728" y="-2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FF7408-7B87-7C4D-9F4F-313B6A8356CC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7408-7B87-7C4D-9F4F-313B6A8356CC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5EB5-D60A-9C4D-B7D2-73F66F504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1FF7408-7B87-7C4D-9F4F-313B6A8356CC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8725EB5-D60A-9C4D-B7D2-73F66F504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7408-7B87-7C4D-9F4F-313B6A8356CC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25EB5-D60A-9C4D-B7D2-73F66F504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7408-7B87-7C4D-9F4F-313B6A8356CC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FF7408-7B87-7C4D-9F4F-313B6A8356CC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725EB5-D60A-9C4D-B7D2-73F66F504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FF7408-7B87-7C4D-9F4F-313B6A8356CC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725EB5-D60A-9C4D-B7D2-73F66F504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7408-7B87-7C4D-9F4F-313B6A8356CC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25EB5-D60A-9C4D-B7D2-73F66F504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7408-7B87-7C4D-9F4F-313B6A8356CC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25EB5-D60A-9C4D-B7D2-73F66F504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7408-7B87-7C4D-9F4F-313B6A8356CC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25EB5-D60A-9C4D-B7D2-73F66F504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1FF7408-7B87-7C4D-9F4F-313B6A8356CC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8725EB5-D60A-9C4D-B7D2-73F66F504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FF7408-7B87-7C4D-9F4F-313B6A8356CC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725EB5-D60A-9C4D-B7D2-73F66F504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Requested LAOF 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2118017"/>
            <a:ext cx="8153400" cy="44958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0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Facilities Deployment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8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Management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9242" y="1903972"/>
            <a:ext cx="7620000" cy="4495800"/>
          </a:xfrm>
        </p:spPr>
        <p:txBody>
          <a:bodyPr>
            <a:noAutofit/>
          </a:bodyPr>
          <a:lstStyle/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0440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and Logistical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7595" y="1702256"/>
            <a:ext cx="8691424" cy="483210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2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LAOF  </a:t>
            </a:r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7416" y="1595781"/>
            <a:ext cx="8952570" cy="514817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LAOF </a:t>
            </a:r>
            <a:r>
              <a:rPr lang="en-US" dirty="0" smtClean="0"/>
              <a:t> </a:t>
            </a:r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86308" y="1957292"/>
            <a:ext cx="9057692" cy="476063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frequency allocation (449 MHz profiler)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11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Catalog &amp; Data Management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71253" y="1600200"/>
            <a:ext cx="8778733" cy="4495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18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41125"/>
            <a:ext cx="8385048" cy="531687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874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948</TotalTime>
  <Words>31</Words>
  <Application>Microsoft Macintosh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Requested LAOF Resources</vt:lpstr>
      <vt:lpstr>Map of Facilities Deployment</vt:lpstr>
      <vt:lpstr>Project Management </vt:lpstr>
      <vt:lpstr>Operational and Logistical Issues</vt:lpstr>
      <vt:lpstr>LAOF  Assessment</vt:lpstr>
      <vt:lpstr>LAOF  Assessment</vt:lpstr>
      <vt:lpstr>Field Catalog &amp; Data Management</vt:lpstr>
      <vt:lpstr>Conclusion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Overview</dc:title>
  <dc:creator>Sue van den Heever</dc:creator>
  <cp:lastModifiedBy>Brigitte Baeuerle</cp:lastModifiedBy>
  <cp:revision>52</cp:revision>
  <cp:lastPrinted>2012-01-20T20:50:05Z</cp:lastPrinted>
  <dcterms:created xsi:type="dcterms:W3CDTF">2013-03-28T20:56:26Z</dcterms:created>
  <dcterms:modified xsi:type="dcterms:W3CDTF">2013-08-17T15:40:34Z</dcterms:modified>
</cp:coreProperties>
</file>