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76" r:id="rId1"/>
  </p:sldMasterIdLst>
  <p:sldIdLst>
    <p:sldId id="280" r:id="rId2"/>
    <p:sldId id="275" r:id="rId3"/>
    <p:sldId id="271" r:id="rId4"/>
    <p:sldId id="273" r:id="rId5"/>
    <p:sldId id="282" r:id="rId6"/>
    <p:sldId id="283" r:id="rId7"/>
    <p:sldId id="284" r:id="rId8"/>
    <p:sldId id="27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>
        <p:scale>
          <a:sx n="103" d="100"/>
          <a:sy n="103" d="100"/>
        </p:scale>
        <p:origin x="-3728" y="-23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1FF7408-7B87-7C4D-9F4F-313B6A8356CC}" type="datetimeFigureOut">
              <a:rPr lang="en-US" smtClean="0"/>
              <a:pPr/>
              <a:t>8/17/13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r"/>
            <a:fld id="{F7886C9C-DC18-4195-8FD5-A50AA931D419}" type="slidenum">
              <a:rPr lang="en-US" smtClean="0"/>
              <a:pPr algn="r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F7408-7B87-7C4D-9F4F-313B6A8356CC}" type="datetimeFigureOut">
              <a:rPr lang="en-US" smtClean="0"/>
              <a:pPr/>
              <a:t>8/17/13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25EB5-D60A-9C4D-B7D2-73F66F504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1FF7408-7B87-7C4D-9F4F-313B6A8356CC}" type="datetimeFigureOut">
              <a:rPr lang="en-US" smtClean="0"/>
              <a:pPr/>
              <a:t>8/17/13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68725EB5-D60A-9C4D-B7D2-73F66F504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F7408-7B87-7C4D-9F4F-313B6A8356CC}" type="datetimeFigureOut">
              <a:rPr lang="en-US" smtClean="0"/>
              <a:pPr/>
              <a:t>8/17/13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8725EB5-D60A-9C4D-B7D2-73F66F504D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F7408-7B87-7C4D-9F4F-313B6A8356CC}" type="datetimeFigureOut">
              <a:rPr lang="en-US" smtClean="0"/>
              <a:pPr/>
              <a:t>8/17/13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1FF7408-7B87-7C4D-9F4F-313B6A8356CC}" type="datetimeFigureOut">
              <a:rPr lang="en-US" smtClean="0"/>
              <a:pPr/>
              <a:t>8/17/13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8725EB5-D60A-9C4D-B7D2-73F66F504D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1FF7408-7B87-7C4D-9F4F-313B6A8356CC}" type="datetimeFigureOut">
              <a:rPr lang="en-US" smtClean="0"/>
              <a:pPr/>
              <a:t>8/17/13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8725EB5-D60A-9C4D-B7D2-73F66F504D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F7408-7B87-7C4D-9F4F-313B6A8356CC}" type="datetimeFigureOut">
              <a:rPr lang="en-US" smtClean="0"/>
              <a:pPr/>
              <a:t>8/17/13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8725EB5-D60A-9C4D-B7D2-73F66F504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F7408-7B87-7C4D-9F4F-313B6A8356CC}" type="datetimeFigureOut">
              <a:rPr lang="en-US" smtClean="0"/>
              <a:pPr/>
              <a:t>8/17/13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8725EB5-D60A-9C4D-B7D2-73F66F504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F7408-7B87-7C4D-9F4F-313B6A8356CC}" type="datetimeFigureOut">
              <a:rPr lang="en-US" smtClean="0"/>
              <a:pPr/>
              <a:t>8/17/13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8725EB5-D60A-9C4D-B7D2-73F66F504D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1FF7408-7B87-7C4D-9F4F-313B6A8356CC}" type="datetimeFigureOut">
              <a:rPr lang="en-US" smtClean="0"/>
              <a:pPr/>
              <a:t>8/17/13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68725EB5-D60A-9C4D-B7D2-73F66F504D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1FF7408-7B87-7C4D-9F4F-313B6A8356CC}" type="datetimeFigureOut">
              <a:rPr lang="en-US" smtClean="0"/>
              <a:pPr/>
              <a:t>8/17/13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8725EB5-D60A-9C4D-B7D2-73F66F504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7" r:id="rId1"/>
    <p:sldLayoutId id="2147484078" r:id="rId2"/>
    <p:sldLayoutId id="2147484079" r:id="rId3"/>
    <p:sldLayoutId id="2147484080" r:id="rId4"/>
    <p:sldLayoutId id="2147484081" r:id="rId5"/>
    <p:sldLayoutId id="2147484082" r:id="rId6"/>
    <p:sldLayoutId id="2147484083" r:id="rId7"/>
    <p:sldLayoutId id="2147484084" r:id="rId8"/>
    <p:sldLayoutId id="2147484085" r:id="rId9"/>
    <p:sldLayoutId id="2147484086" r:id="rId10"/>
    <p:sldLayoutId id="2147484087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Requested LAOF Resources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612648" y="2118017"/>
            <a:ext cx="8153400" cy="449580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8104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 of Facilities Deployment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580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mv="urn:schemas-microsoft-com:mac:vml"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Project Management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9242" y="1903972"/>
            <a:ext cx="7620000" cy="4495800"/>
          </a:xfrm>
        </p:spPr>
        <p:txBody>
          <a:bodyPr>
            <a:noAutofit/>
          </a:bodyPr>
          <a:lstStyle/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904405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mv="urn:schemas-microsoft-com:mac:vml"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Operational and Logistical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47595" y="1702256"/>
            <a:ext cx="8691424" cy="4832107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82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mv="urn:schemas-microsoft-com:mac:vml"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LAOF  </a:t>
            </a:r>
            <a:r>
              <a:rPr lang="en-US" dirty="0" smtClean="0"/>
              <a:t>Assessment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97416" y="1595781"/>
            <a:ext cx="8952570" cy="5148175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19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LAOF </a:t>
            </a:r>
            <a:r>
              <a:rPr lang="en-US" dirty="0" smtClean="0"/>
              <a:t> </a:t>
            </a:r>
            <a:r>
              <a:rPr lang="en-US" dirty="0" smtClean="0"/>
              <a:t>Assessment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86308" y="1957292"/>
            <a:ext cx="9057692" cy="4760635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smtClean="0">
                <a:solidFill>
                  <a:schemeClr val="bg1"/>
                </a:solidFill>
              </a:rPr>
              <a:t>frequency allocation (449 MHz profiler)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81198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Field Catalog &amp; Data Management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271253" y="1600200"/>
            <a:ext cx="8778733" cy="44958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1835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541125"/>
            <a:ext cx="8385048" cy="5316875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08743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mv="urn:schemas-microsoft-com:mac:vml"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948</TotalTime>
  <Words>31</Words>
  <Application>Microsoft Macintosh PowerPoint</Application>
  <PresentationFormat>On-screen Show (4:3)</PresentationFormat>
  <Paragraphs>10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Median</vt:lpstr>
      <vt:lpstr>Requested LAOF Resources</vt:lpstr>
      <vt:lpstr>Map of Facilities Deployment</vt:lpstr>
      <vt:lpstr>Project Management </vt:lpstr>
      <vt:lpstr>Operational and Logistical Issues</vt:lpstr>
      <vt:lpstr>LAOF  Assessment</vt:lpstr>
      <vt:lpstr>LAOF  Assessment</vt:lpstr>
      <vt:lpstr>Field Catalog &amp; Data Management</vt:lpstr>
      <vt:lpstr>Conclusion</vt:lpstr>
    </vt:vector>
  </TitlesOfParts>
  <Company>Colorado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 Overview</dc:title>
  <dc:creator>Sue van den Heever</dc:creator>
  <cp:lastModifiedBy>Brigitte Baeuerle</cp:lastModifiedBy>
  <cp:revision>52</cp:revision>
  <cp:lastPrinted>2012-01-20T20:50:05Z</cp:lastPrinted>
  <dcterms:created xsi:type="dcterms:W3CDTF">2013-03-28T20:56:26Z</dcterms:created>
  <dcterms:modified xsi:type="dcterms:W3CDTF">2013-08-17T15:40:34Z</dcterms:modified>
</cp:coreProperties>
</file>