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-6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BDD9-1C7A-FA42-8A43-4C9CF8E78A06}" type="datetimeFigureOut">
              <a:rPr lang="en-US" smtClean="0"/>
              <a:t>8/25/11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FC94-811C-3748-901A-D370C41C8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49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BDD9-1C7A-FA42-8A43-4C9CF8E78A06}" type="datetimeFigureOut">
              <a:rPr lang="en-US" smtClean="0"/>
              <a:t>8/25/11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FC94-811C-3748-901A-D370C41C8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216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BDD9-1C7A-FA42-8A43-4C9CF8E78A06}" type="datetimeFigureOut">
              <a:rPr lang="en-US" smtClean="0"/>
              <a:t>8/25/11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FC94-811C-3748-901A-D370C41C8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68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BDD9-1C7A-FA42-8A43-4C9CF8E78A06}" type="datetimeFigureOut">
              <a:rPr lang="en-US" smtClean="0"/>
              <a:t>8/25/11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FC94-811C-3748-901A-D370C41C8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3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BDD9-1C7A-FA42-8A43-4C9CF8E78A06}" type="datetimeFigureOut">
              <a:rPr lang="en-US" smtClean="0"/>
              <a:t>8/25/11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FC94-811C-3748-901A-D370C41C8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18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BDD9-1C7A-FA42-8A43-4C9CF8E78A06}" type="datetimeFigureOut">
              <a:rPr lang="en-US" smtClean="0"/>
              <a:t>8/25/11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FC94-811C-3748-901A-D370C41C8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13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BDD9-1C7A-FA42-8A43-4C9CF8E78A06}" type="datetimeFigureOut">
              <a:rPr lang="en-US" smtClean="0"/>
              <a:t>8/25/11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FC94-811C-3748-901A-D370C41C8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7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BDD9-1C7A-FA42-8A43-4C9CF8E78A06}" type="datetimeFigureOut">
              <a:rPr lang="en-US" smtClean="0"/>
              <a:t>8/25/11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FC94-811C-3748-901A-D370C41C8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30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BDD9-1C7A-FA42-8A43-4C9CF8E78A06}" type="datetimeFigureOut">
              <a:rPr lang="en-US" smtClean="0"/>
              <a:t>8/25/11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FC94-811C-3748-901A-D370C41C8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18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BDD9-1C7A-FA42-8A43-4C9CF8E78A06}" type="datetimeFigureOut">
              <a:rPr lang="en-US" smtClean="0"/>
              <a:t>8/25/11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FC94-811C-3748-901A-D370C41C8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24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BDD9-1C7A-FA42-8A43-4C9CF8E78A06}" type="datetimeFigureOut">
              <a:rPr lang="en-US" smtClean="0"/>
              <a:t>8/25/11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8FC94-811C-3748-901A-D370C41C8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0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3BDD9-1C7A-FA42-8A43-4C9CF8E78A06}" type="datetimeFigureOut">
              <a:rPr lang="en-US" smtClean="0"/>
              <a:t>8/25/11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8FC94-811C-3748-901A-D370C41C8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82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Relationship Id="rId3" Type="http://schemas.openxmlformats.org/officeDocument/2006/relationships/hyperlink" Target="mailto:dh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41055"/>
            <a:ext cx="5756592" cy="46073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7500" y="263888"/>
            <a:ext cx="75131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Template for sketching position of “New chemistry sensor” equipment in GV racks, IDEAS-4 C-130 project, 08/25/2011. </a:t>
            </a:r>
          </a:p>
          <a:p>
            <a:endParaRPr lang="en-US" dirty="0" smtClean="0"/>
          </a:p>
          <a:p>
            <a:r>
              <a:rPr lang="en-US" sz="1000" dirty="0" smtClean="0"/>
              <a:t>Please use “half-vertical height” of a component as the “center-of-gravity” for the component.</a:t>
            </a:r>
            <a:endParaRPr lang="en-US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5459597" y="1641055"/>
            <a:ext cx="359574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Overturning moment calculation</a:t>
            </a:r>
          </a:p>
          <a:p>
            <a:endParaRPr lang="en-US" sz="1000" dirty="0" smtClean="0"/>
          </a:p>
          <a:p>
            <a:r>
              <a:rPr lang="en-US" sz="1000" b="1" dirty="0" smtClean="0"/>
              <a:t>Component		CG-height	Mass	Moment</a:t>
            </a:r>
          </a:p>
          <a:p>
            <a:r>
              <a:rPr lang="en-US" sz="1000" b="1" dirty="0"/>
              <a:t>	</a:t>
            </a:r>
            <a:r>
              <a:rPr lang="en-US" sz="1000" b="1" dirty="0" smtClean="0"/>
              <a:t>		(inches)		(</a:t>
            </a:r>
            <a:r>
              <a:rPr lang="en-US" sz="1000" b="1" dirty="0" err="1" smtClean="0"/>
              <a:t>lbs</a:t>
            </a:r>
            <a:r>
              <a:rPr lang="en-US" sz="1000" b="1" dirty="0" smtClean="0"/>
              <a:t>)	(</a:t>
            </a:r>
            <a:r>
              <a:rPr lang="en-US" sz="1000" b="1" dirty="0" err="1" smtClean="0"/>
              <a:t>lbs</a:t>
            </a:r>
            <a:r>
              <a:rPr lang="en-US" sz="1000" b="1" dirty="0" smtClean="0"/>
              <a:t>-inches)</a:t>
            </a:r>
          </a:p>
          <a:p>
            <a:endParaRPr lang="en-US" sz="1000" b="1" dirty="0"/>
          </a:p>
          <a:p>
            <a:r>
              <a:rPr lang="en-US" sz="1000" dirty="0" smtClean="0"/>
              <a:t>Chemistry chamber	36		40	1440</a:t>
            </a:r>
          </a:p>
          <a:p>
            <a:r>
              <a:rPr lang="en-US" sz="1000" dirty="0" smtClean="0"/>
              <a:t>Pump			24		40	960</a:t>
            </a:r>
          </a:p>
          <a:p>
            <a:r>
              <a:rPr lang="en-US" sz="1000" dirty="0" smtClean="0"/>
              <a:t>Laptop			17		10	170</a:t>
            </a:r>
          </a:p>
          <a:p>
            <a:r>
              <a:rPr lang="en-US" sz="1000" dirty="0" smtClean="0"/>
              <a:t>HIMIL heater circuit	8		15	120</a:t>
            </a:r>
          </a:p>
          <a:p>
            <a:r>
              <a:rPr lang="en-US" sz="1000" dirty="0" smtClean="0"/>
              <a:t>Tube heater circuit	5		12	60</a:t>
            </a:r>
          </a:p>
          <a:p>
            <a:endParaRPr lang="en-US" sz="1000" dirty="0"/>
          </a:p>
          <a:p>
            <a:r>
              <a:rPr lang="en-US" sz="1000" b="1" dirty="0" smtClean="0"/>
              <a:t>Total overturning moment			2750</a:t>
            </a:r>
          </a:p>
          <a:p>
            <a:endParaRPr lang="en-US" sz="1000" dirty="0"/>
          </a:p>
        </p:txBody>
      </p:sp>
      <p:sp>
        <p:nvSpPr>
          <p:cNvPr id="7" name="Rectangle 6"/>
          <p:cNvSpPr/>
          <p:nvPr/>
        </p:nvSpPr>
        <p:spPr>
          <a:xfrm>
            <a:off x="725748" y="2721346"/>
            <a:ext cx="1476235" cy="6432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16465" y="2886277"/>
            <a:ext cx="12618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Chemistry chamber</a:t>
            </a:r>
            <a:endParaRPr lang="en-US" sz="1000" dirty="0"/>
          </a:p>
        </p:txBody>
      </p:sp>
      <p:sp>
        <p:nvSpPr>
          <p:cNvPr id="9" name="Rectangle 8"/>
          <p:cNvSpPr/>
          <p:nvPr/>
        </p:nvSpPr>
        <p:spPr>
          <a:xfrm>
            <a:off x="725748" y="3615932"/>
            <a:ext cx="1476235" cy="6432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25748" y="4436300"/>
            <a:ext cx="1476235" cy="33842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25748" y="5104587"/>
            <a:ext cx="1476235" cy="15207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25748" y="5376721"/>
            <a:ext cx="1476235" cy="17253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16465" y="3785146"/>
            <a:ext cx="12618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Pump</a:t>
            </a:r>
            <a:endParaRPr lang="en-US" sz="1000" dirty="0"/>
          </a:p>
        </p:txBody>
      </p:sp>
      <p:sp>
        <p:nvSpPr>
          <p:cNvPr id="14" name="TextBox 13"/>
          <p:cNvSpPr txBox="1"/>
          <p:nvPr/>
        </p:nvSpPr>
        <p:spPr>
          <a:xfrm>
            <a:off x="816465" y="4445453"/>
            <a:ext cx="11545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Laptop</a:t>
            </a:r>
            <a:endParaRPr lang="en-US" sz="1000" dirty="0"/>
          </a:p>
        </p:txBody>
      </p:sp>
      <p:sp>
        <p:nvSpPr>
          <p:cNvPr id="15" name="TextBox 14"/>
          <p:cNvSpPr txBox="1"/>
          <p:nvPr/>
        </p:nvSpPr>
        <p:spPr>
          <a:xfrm>
            <a:off x="816465" y="5040002"/>
            <a:ext cx="12618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HIMIL heater circuit</a:t>
            </a:r>
            <a:endParaRPr lang="en-US" sz="1000" dirty="0"/>
          </a:p>
        </p:txBody>
      </p:sp>
      <p:sp>
        <p:nvSpPr>
          <p:cNvPr id="16" name="TextBox 15"/>
          <p:cNvSpPr txBox="1"/>
          <p:nvPr/>
        </p:nvSpPr>
        <p:spPr>
          <a:xfrm>
            <a:off x="816465" y="5311282"/>
            <a:ext cx="12618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Tube heater circuit</a:t>
            </a:r>
            <a:endParaRPr lang="en-US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4766838" y="6248399"/>
            <a:ext cx="4074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Diagram provided by:  Douglas Bogus, </a:t>
            </a:r>
            <a:r>
              <a:rPr lang="en-US" sz="1000" dirty="0" smtClean="0">
                <a:hlinkClick r:id="rId3"/>
              </a:rPr>
              <a:t>db@gmail.com</a:t>
            </a:r>
            <a:r>
              <a:rPr lang="en-US" sz="1000" dirty="0" smtClean="0"/>
              <a:t>, 303-444-4444.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554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84</Words>
  <Application>Microsoft Macintosh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UCAR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Jorgen Jensen</dc:creator>
  <cp:lastModifiedBy>Jorgen Jensen</cp:lastModifiedBy>
  <cp:revision>5</cp:revision>
  <dcterms:created xsi:type="dcterms:W3CDTF">2011-08-23T22:46:30Z</dcterms:created>
  <dcterms:modified xsi:type="dcterms:W3CDTF">2011-08-25T18:16:16Z</dcterms:modified>
</cp:coreProperties>
</file>