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4" r:id="rId1"/>
    <p:sldMasterId id="2147484019" r:id="rId2"/>
    <p:sldMasterId id="2147484031" r:id="rId3"/>
    <p:sldMasterId id="2147484050" r:id="rId4"/>
  </p:sldMasterIdLst>
  <p:notesMasterIdLst>
    <p:notesMasterId r:id="rId12"/>
  </p:notesMasterIdLst>
  <p:sldIdLst>
    <p:sldId id="256" r:id="rId5"/>
    <p:sldId id="1098" r:id="rId6"/>
    <p:sldId id="1154" r:id="rId7"/>
    <p:sldId id="1150" r:id="rId8"/>
    <p:sldId id="582" r:id="rId9"/>
    <p:sldId id="268" r:id="rId10"/>
    <p:sldId id="794" r:id="rId11"/>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ler, Rose Marie" initials="MRM" lastIdx="1" clrIdx="0">
    <p:extLst>
      <p:ext uri="{19B8F6BF-5375-455C-9EA6-DF929625EA0E}">
        <p15:presenceInfo xmlns:p15="http://schemas.microsoft.com/office/powerpoint/2012/main" userId="S-1-5-21-2509641344-1052565914-3260824488-18705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AE36"/>
    <a:srgbClr val="70327F"/>
    <a:srgbClr val="E7B327"/>
    <a:srgbClr val="C86735"/>
    <a:srgbClr val="0375BE"/>
    <a:srgbClr val="FF9300"/>
    <a:srgbClr val="FFFACD"/>
    <a:srgbClr val="2DCB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BD2E5D-08B0-42BB-8F7D-81A2985A9BD6}" v="3" dt="2023-05-06T11:11:52.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1" autoAdjust="0"/>
    <p:restoredTop sz="86531" autoAdjust="0"/>
  </p:normalViewPr>
  <p:slideViewPr>
    <p:cSldViewPr snapToGrid="0">
      <p:cViewPr varScale="1">
        <p:scale>
          <a:sx n="83" d="100"/>
          <a:sy n="83" d="100"/>
        </p:scale>
        <p:origin x="10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Farquhar, Greg" userId="4dbe551b-0e77-414c-b2da-396861ef96fd" providerId="ADAL" clId="{BBBD2E5D-08B0-42BB-8F7D-81A2985A9BD6}"/>
    <pc:docChg chg="undo custSel addSld delSld modSld">
      <pc:chgData name="McFarquhar, Greg" userId="4dbe551b-0e77-414c-b2da-396861ef96fd" providerId="ADAL" clId="{BBBD2E5D-08B0-42BB-8F7D-81A2985A9BD6}" dt="2023-05-06T11:11:52.606" v="30"/>
      <pc:docMkLst>
        <pc:docMk/>
      </pc:docMkLst>
      <pc:sldChg chg="add del">
        <pc:chgData name="McFarquhar, Greg" userId="4dbe551b-0e77-414c-b2da-396861ef96fd" providerId="ADAL" clId="{BBBD2E5D-08B0-42BB-8F7D-81A2985A9BD6}" dt="2023-05-06T11:11:52.606" v="30"/>
        <pc:sldMkLst>
          <pc:docMk/>
          <pc:sldMk cId="1023504654" sldId="268"/>
        </pc:sldMkLst>
      </pc:sldChg>
      <pc:sldChg chg="modSp add del mod">
        <pc:chgData name="McFarquhar, Greg" userId="4dbe551b-0e77-414c-b2da-396861ef96fd" providerId="ADAL" clId="{BBBD2E5D-08B0-42BB-8F7D-81A2985A9BD6}" dt="2023-05-06T11:11:52.606" v="30"/>
        <pc:sldMkLst>
          <pc:docMk/>
          <pc:sldMk cId="2702211776" sldId="794"/>
        </pc:sldMkLst>
        <pc:spChg chg="mod">
          <ac:chgData name="McFarquhar, Greg" userId="4dbe551b-0e77-414c-b2da-396861ef96fd" providerId="ADAL" clId="{BBBD2E5D-08B0-42BB-8F7D-81A2985A9BD6}" dt="2023-05-06T11:11:52.533" v="29"/>
          <ac:spMkLst>
            <pc:docMk/>
            <pc:sldMk cId="2702211776" sldId="794"/>
            <ac:spMk id="2" creationId="{6C16D624-75CA-AE6F-4616-567070A669D5}"/>
          </ac:spMkLst>
        </pc:spChg>
      </pc:sldChg>
      <pc:sldChg chg="modSp mod">
        <pc:chgData name="McFarquhar, Greg" userId="4dbe551b-0e77-414c-b2da-396861ef96fd" providerId="ADAL" clId="{BBBD2E5D-08B0-42BB-8F7D-81A2985A9BD6}" dt="2023-05-03T20:20:48.352" v="25" actId="20577"/>
        <pc:sldMkLst>
          <pc:docMk/>
          <pc:sldMk cId="3313350679" sldId="1098"/>
        </pc:sldMkLst>
        <pc:spChg chg="mod">
          <ac:chgData name="McFarquhar, Greg" userId="4dbe551b-0e77-414c-b2da-396861ef96fd" providerId="ADAL" clId="{BBBD2E5D-08B0-42BB-8F7D-81A2985A9BD6}" dt="2023-05-03T20:20:48.352" v="25" actId="20577"/>
          <ac:spMkLst>
            <pc:docMk/>
            <pc:sldMk cId="3313350679" sldId="1098"/>
            <ac:spMk id="3" creationId="{583483F7-42DC-48A4-AB65-0E4963A31311}"/>
          </ac:spMkLst>
        </pc:spChg>
      </pc:sldChg>
      <pc:sldChg chg="del">
        <pc:chgData name="McFarquhar, Greg" userId="4dbe551b-0e77-414c-b2da-396861ef96fd" providerId="ADAL" clId="{BBBD2E5D-08B0-42BB-8F7D-81A2985A9BD6}" dt="2023-05-03T20:06:15.308" v="2" actId="47"/>
        <pc:sldMkLst>
          <pc:docMk/>
          <pc:sldMk cId="3079517624" sldId="1151"/>
        </pc:sldMkLst>
      </pc:sldChg>
      <pc:sldChg chg="del">
        <pc:chgData name="McFarquhar, Greg" userId="4dbe551b-0e77-414c-b2da-396861ef96fd" providerId="ADAL" clId="{BBBD2E5D-08B0-42BB-8F7D-81A2985A9BD6}" dt="2023-05-03T20:06:12.169" v="0" actId="47"/>
        <pc:sldMkLst>
          <pc:docMk/>
          <pc:sldMk cId="2063799356" sldId="1152"/>
        </pc:sldMkLst>
      </pc:sldChg>
      <pc:sldChg chg="del">
        <pc:chgData name="McFarquhar, Greg" userId="4dbe551b-0e77-414c-b2da-396861ef96fd" providerId="ADAL" clId="{BBBD2E5D-08B0-42BB-8F7D-81A2985A9BD6}" dt="2023-05-03T20:06:14.257" v="1" actId="47"/>
        <pc:sldMkLst>
          <pc:docMk/>
          <pc:sldMk cId="235708790" sldId="11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D7082188-ACF0-40BA-81A0-275DC282C09F}" type="datetimeFigureOut">
              <a:rPr lang="en-US" smtClean="0"/>
              <a:t>5/6/2023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6CA1601-883B-4434-B49D-66B6B36BB0E0}" type="slidenum">
              <a:rPr lang="en-US" smtClean="0"/>
              <a:t>‹#›</a:t>
            </a:fld>
            <a:endParaRPr lang="en-US"/>
          </a:p>
        </p:txBody>
      </p:sp>
    </p:spTree>
    <p:extLst>
      <p:ext uri="{BB962C8B-B14F-4D97-AF65-F5344CB8AC3E}">
        <p14:creationId xmlns:p14="http://schemas.microsoft.com/office/powerpoint/2010/main" val="3699910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Rose Miller and today I will be discussing the discovery of </a:t>
            </a:r>
            <a:r>
              <a:rPr lang="en-US" dirty="0" err="1"/>
              <a:t>supermicron</a:t>
            </a:r>
            <a:r>
              <a:rPr lang="en-US" dirty="0"/>
              <a:t> sized aerosol</a:t>
            </a:r>
            <a:r>
              <a:rPr lang="en-US" baseline="0" dirty="0"/>
              <a:t> particles over the south east </a:t>
            </a:r>
            <a:r>
              <a:rPr lang="en-US" baseline="0" dirty="0" err="1"/>
              <a:t>atlantic</a:t>
            </a:r>
            <a:r>
              <a:rPr lang="en-US" baseline="0" dirty="0"/>
              <a:t> ocean during the ORACLES 2017 campaign</a:t>
            </a:r>
            <a:endParaRPr lang="en-US" dirty="0"/>
          </a:p>
        </p:txBody>
      </p:sp>
      <p:sp>
        <p:nvSpPr>
          <p:cNvPr id="4" name="Slide Number Placeholder 3"/>
          <p:cNvSpPr>
            <a:spLocks noGrp="1"/>
          </p:cNvSpPr>
          <p:nvPr>
            <p:ph type="sldNum" sz="quarter" idx="10"/>
          </p:nvPr>
        </p:nvSpPr>
        <p:spPr/>
        <p:txBody>
          <a:bodyPr/>
          <a:lstStyle/>
          <a:p>
            <a:fld id="{66CA1601-883B-4434-B49D-66B6B36BB0E0}" type="slidenum">
              <a:rPr lang="en-US" smtClean="0"/>
              <a:t>1</a:t>
            </a:fld>
            <a:endParaRPr lang="en-US"/>
          </a:p>
        </p:txBody>
      </p:sp>
    </p:spTree>
    <p:extLst>
      <p:ext uri="{BB962C8B-B14F-4D97-AF65-F5344CB8AC3E}">
        <p14:creationId xmlns:p14="http://schemas.microsoft.com/office/powerpoint/2010/main" val="309966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BEBBB6"/>
                </a:solidFill>
                <a:effectLst/>
                <a:latin typeface="Söhne"/>
              </a:rPr>
              <a:t>One of the key advantages of using DNS is that it allows us to track the Lagrangian history of individual particles, which is crucial in studying particle growth.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model tracks the droplet condensation and ice deposition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turbulent fluctuations of temperature and water vapor are resolved, therefore the growth responding to turbulence can be tracked. </a:t>
            </a:r>
          </a:p>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A8C605-E5E8-7448-9AB5-D8D390873D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827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important aspect of turbulence impact is on the droplet size distributions. Because </a:t>
            </a:r>
            <a:r>
              <a:rPr lang="en-US" dirty="0">
                <a:solidFill>
                  <a:schemeClr val="bg2">
                    <a:lumMod val="50000"/>
                  </a:schemeClr>
                </a:solidFill>
              </a:rPr>
              <a:t>this will affect the terminal velocities and aggregation, which further modulate the collisions. </a:t>
            </a:r>
          </a:p>
          <a:p>
            <a:r>
              <a:rPr lang="en-US" dirty="0"/>
              <a:t>So how does it impact ice?</a:t>
            </a:r>
          </a:p>
          <a:p>
            <a:endParaRPr lang="en-US" dirty="0"/>
          </a:p>
          <a:p>
            <a:r>
              <a:rPr lang="en-US" dirty="0"/>
              <a:t>Here shows the evolution of particle size distribution from one of our cases. the left is for the droplets and the right the ice.</a:t>
            </a:r>
          </a:p>
          <a:p>
            <a:r>
              <a:rPr lang="en-US" b="0" i="0" dirty="0">
                <a:solidFill>
                  <a:srgbClr val="BEBBB6"/>
                </a:solidFill>
                <a:effectLst/>
                <a:latin typeface="Söhne"/>
              </a:rPr>
              <a:t>we found a significant broadening in the spectral width with time, especially on droplets. This means that droplet sizes become more and more diverse with time, though the mean size does not change much.</a:t>
            </a:r>
            <a:r>
              <a:rPr lang="en-US" dirty="0"/>
              <a:t> </a:t>
            </a:r>
          </a:p>
          <a:p>
            <a:r>
              <a:rPr lang="en-US" dirty="0"/>
              <a:t>Haven’t looked at whether this broadening is enhanced by the presence of ice.  But this  will be an interesting topic</a:t>
            </a:r>
          </a:p>
          <a:p>
            <a:endParaRPr lang="en-US" dirty="0"/>
          </a:p>
          <a:p>
            <a:r>
              <a:rPr lang="en-US" dirty="0"/>
              <a:t>In our experiment, ice and droplets are initially monodisperse. </a:t>
            </a:r>
          </a:p>
          <a:p>
            <a:r>
              <a:rPr lang="en-US" dirty="0"/>
              <a:t>Therefore this broadening is solely due to the turbulent fluctuations in  temperature and moisture </a:t>
            </a:r>
          </a:p>
          <a:p>
            <a:endParaRPr lang="en-US" dirty="0"/>
          </a:p>
          <a:p>
            <a:r>
              <a:rPr lang="en-US" dirty="0"/>
              <a:t>This animation shows the evolution of the moisture field, and </a:t>
            </a:r>
            <a:r>
              <a:rPr lang="en-US" b="0" i="0" dirty="0">
                <a:solidFill>
                  <a:srgbClr val="BEBBB6"/>
                </a:solidFill>
                <a:effectLst/>
                <a:latin typeface="Söhne"/>
              </a:rPr>
              <a:t>we see that even though the parcel is saturated on average, </a:t>
            </a:r>
          </a:p>
          <a:p>
            <a:r>
              <a:rPr lang="en-US" b="0" i="0" dirty="0">
                <a:solidFill>
                  <a:srgbClr val="BEBBB6"/>
                </a:solidFill>
                <a:effectLst/>
                <a:latin typeface="Söhne"/>
              </a:rPr>
              <a:t>there are pockets of high and low values that make the growth of particles spatially dependent, even at the mm-scale. </a:t>
            </a:r>
          </a:p>
          <a:p>
            <a:r>
              <a:rPr lang="en-US" b="0" i="0" dirty="0">
                <a:solidFill>
                  <a:srgbClr val="BEBBB6"/>
                </a:solidFill>
                <a:effectLst/>
                <a:latin typeface="Söhne"/>
              </a:rPr>
              <a:t>Therefore, turbulence has an immediate impact on broadening the droplet size spectra.</a:t>
            </a:r>
          </a:p>
          <a:p>
            <a:endParaRPr lang="en-US" b="0" i="0" dirty="0">
              <a:solidFill>
                <a:srgbClr val="BEBBB6"/>
              </a:solidFill>
              <a:effectLst/>
              <a:latin typeface="Söhne"/>
            </a:endParaRPr>
          </a:p>
          <a:p>
            <a:r>
              <a:rPr lang="en-US" b="0" i="0" dirty="0">
                <a:solidFill>
                  <a:srgbClr val="BEBBB6"/>
                </a:solidFill>
                <a:effectLst/>
                <a:latin typeface="Söhne"/>
              </a:rPr>
              <a:t>Turbulence </a:t>
            </a:r>
            <a:r>
              <a:rPr lang="en-US" b="0" i="0" dirty="0">
                <a:solidFill>
                  <a:srgbClr val="BEBBB6"/>
                </a:solidFill>
                <a:effectLst/>
                <a:latin typeface="Söhne"/>
                <a:sym typeface="Wingdings" pitchFamily="2" charset="2"/>
              </a:rPr>
              <a:t> similar size collisions</a:t>
            </a:r>
          </a:p>
          <a:p>
            <a:r>
              <a:rPr lang="en-US" b="0" i="0" dirty="0">
                <a:solidFill>
                  <a:srgbClr val="BEBBB6"/>
                </a:solidFill>
                <a:effectLst/>
                <a:latin typeface="Söhne"/>
                <a:sym typeface="Wingdings" pitchFamily="2" charset="2"/>
              </a:rPr>
              <a:t>Turbulence  enhance broadening  enhance gravitational collection.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ECC99-155F-F948-8D05-CA2E4DE57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099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EC857A-59BD-4D62-9D4D-0D3330CEA2E9}"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C91B6-A1EC-498A-9F80-9E44ADF31C8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3302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EC857A-59BD-4D62-9D4D-0D3330CEA2E9}"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C91B6-A1EC-498A-9F80-9E44ADF31C81}" type="slidenum">
              <a:rPr lang="en-US" smtClean="0"/>
              <a:t>‹#›</a:t>
            </a:fld>
            <a:endParaRPr lang="en-US"/>
          </a:p>
        </p:txBody>
      </p:sp>
    </p:spTree>
    <p:extLst>
      <p:ext uri="{BB962C8B-B14F-4D97-AF65-F5344CB8AC3E}">
        <p14:creationId xmlns:p14="http://schemas.microsoft.com/office/powerpoint/2010/main" val="2756905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EC857A-59BD-4D62-9D4D-0D3330CEA2E9}"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C91B6-A1EC-498A-9F80-9E44ADF31C81}" type="slidenum">
              <a:rPr lang="en-US" smtClean="0"/>
              <a:t>‹#›</a:t>
            </a:fld>
            <a:endParaRPr lang="en-US"/>
          </a:p>
        </p:txBody>
      </p:sp>
    </p:spTree>
    <p:extLst>
      <p:ext uri="{BB962C8B-B14F-4D97-AF65-F5344CB8AC3E}">
        <p14:creationId xmlns:p14="http://schemas.microsoft.com/office/powerpoint/2010/main" val="2941743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2D4BA33-D9F0-493D-9E76-0B3B43E58676}"/>
              </a:ext>
            </a:extLst>
          </p:cNvPr>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62784088-63BC-4447-9C33-F4192828E3E9}" type="datetimeFigureOut">
              <a:rPr lang="en-US"/>
              <a:pPr>
                <a:defRPr/>
              </a:pPr>
              <a:t>5/6/2023</a:t>
            </a:fld>
            <a:endParaRPr lang="en-US"/>
          </a:p>
        </p:txBody>
      </p:sp>
      <p:sp>
        <p:nvSpPr>
          <p:cNvPr id="5" name="Footer Placeholder 4">
            <a:extLst>
              <a:ext uri="{FF2B5EF4-FFF2-40B4-BE49-F238E27FC236}">
                <a16:creationId xmlns:a16="http://schemas.microsoft.com/office/drawing/2014/main" id="{EC4EF9CD-1802-42B3-A090-BAA81D6FF529}"/>
              </a:ext>
            </a:extLst>
          </p:cNvPr>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A28DD23-F516-4451-9C16-5D0F9A4D4077}"/>
              </a:ext>
            </a:extLst>
          </p:cNvPr>
          <p:cNvSpPr>
            <a:spLocks noGrp="1"/>
          </p:cNvSpPr>
          <p:nvPr>
            <p:ph type="sldNum" sz="quarter" idx="12"/>
          </p:nvPr>
        </p:nvSpPr>
        <p:spPr/>
        <p:txBody>
          <a:bodyPr/>
          <a:lstStyle>
            <a:lvl1pPr defTabSz="914400">
              <a:defRPr>
                <a:latin typeface="Times New Roman" panose="02020603050405020304" pitchFamily="18" charset="0"/>
              </a:defRPr>
            </a:lvl1pPr>
          </a:lstStyle>
          <a:p>
            <a:pPr>
              <a:defRPr/>
            </a:pPr>
            <a:fld id="{6FC6AAA2-5839-42F1-958C-FC6A6F8217AE}" type="slidenum">
              <a:rPr lang="en-US" altLang="en-US"/>
              <a:pPr>
                <a:defRPr/>
              </a:pPr>
              <a:t>‹#›</a:t>
            </a:fld>
            <a:endParaRPr lang="en-US" altLang="en-US"/>
          </a:p>
        </p:txBody>
      </p:sp>
    </p:spTree>
    <p:extLst>
      <p:ext uri="{BB962C8B-B14F-4D97-AF65-F5344CB8AC3E}">
        <p14:creationId xmlns:p14="http://schemas.microsoft.com/office/powerpoint/2010/main" val="24657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A45C0-1FFD-44F6-A00D-3942B9B8B27F}"/>
              </a:ext>
            </a:extLst>
          </p:cNvPr>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092C38B4-F0E4-4D28-943B-9C0D964A2B1F}" type="datetimeFigureOut">
              <a:rPr lang="en-US"/>
              <a:pPr>
                <a:defRPr/>
              </a:pPr>
              <a:t>5/6/2023</a:t>
            </a:fld>
            <a:endParaRPr lang="en-US"/>
          </a:p>
        </p:txBody>
      </p:sp>
      <p:sp>
        <p:nvSpPr>
          <p:cNvPr id="5" name="Footer Placeholder 4">
            <a:extLst>
              <a:ext uri="{FF2B5EF4-FFF2-40B4-BE49-F238E27FC236}">
                <a16:creationId xmlns:a16="http://schemas.microsoft.com/office/drawing/2014/main" id="{6579897A-392A-4DBE-84FB-663778FA9744}"/>
              </a:ext>
            </a:extLst>
          </p:cNvPr>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A1D21CB9-109E-4E02-8B65-9C33DBD631A6}"/>
              </a:ext>
            </a:extLst>
          </p:cNvPr>
          <p:cNvSpPr>
            <a:spLocks noGrp="1"/>
          </p:cNvSpPr>
          <p:nvPr>
            <p:ph type="sldNum" sz="quarter" idx="12"/>
          </p:nvPr>
        </p:nvSpPr>
        <p:spPr/>
        <p:txBody>
          <a:bodyPr/>
          <a:lstStyle>
            <a:lvl1pPr defTabSz="914400">
              <a:defRPr>
                <a:latin typeface="Times New Roman" panose="02020603050405020304" pitchFamily="18" charset="0"/>
              </a:defRPr>
            </a:lvl1pPr>
          </a:lstStyle>
          <a:p>
            <a:pPr>
              <a:defRPr/>
            </a:pPr>
            <a:fld id="{754A8C92-5FAA-454A-A666-EAFB1207B329}" type="slidenum">
              <a:rPr lang="en-US" altLang="en-US"/>
              <a:pPr>
                <a:defRPr/>
              </a:pPr>
              <a:t>‹#›</a:t>
            </a:fld>
            <a:endParaRPr lang="en-US" altLang="en-US"/>
          </a:p>
        </p:txBody>
      </p:sp>
    </p:spTree>
    <p:extLst>
      <p:ext uri="{BB962C8B-B14F-4D97-AF65-F5344CB8AC3E}">
        <p14:creationId xmlns:p14="http://schemas.microsoft.com/office/powerpoint/2010/main" val="3426844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5ABAEF-5D84-4067-9460-2A1AF34F7D56}"/>
              </a:ext>
            </a:extLst>
          </p:cNvPr>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4F77CCCD-0376-4476-AADD-AD6EC96EE61A}" type="datetimeFigureOut">
              <a:rPr lang="en-US"/>
              <a:pPr>
                <a:defRPr/>
              </a:pPr>
              <a:t>5/6/2023</a:t>
            </a:fld>
            <a:endParaRPr lang="en-US"/>
          </a:p>
        </p:txBody>
      </p:sp>
      <p:sp>
        <p:nvSpPr>
          <p:cNvPr id="5" name="Footer Placeholder 4">
            <a:extLst>
              <a:ext uri="{FF2B5EF4-FFF2-40B4-BE49-F238E27FC236}">
                <a16:creationId xmlns:a16="http://schemas.microsoft.com/office/drawing/2014/main" id="{C221250D-3C80-4940-B9CC-3F46275B9CAE}"/>
              </a:ext>
            </a:extLst>
          </p:cNvPr>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8E2F384B-EF7F-4825-8856-3891DC765B02}"/>
              </a:ext>
            </a:extLst>
          </p:cNvPr>
          <p:cNvSpPr>
            <a:spLocks noGrp="1"/>
          </p:cNvSpPr>
          <p:nvPr>
            <p:ph type="sldNum" sz="quarter" idx="12"/>
          </p:nvPr>
        </p:nvSpPr>
        <p:spPr/>
        <p:txBody>
          <a:bodyPr/>
          <a:lstStyle>
            <a:lvl1pPr defTabSz="914400">
              <a:defRPr>
                <a:latin typeface="Times New Roman" panose="02020603050405020304" pitchFamily="18" charset="0"/>
              </a:defRPr>
            </a:lvl1pPr>
          </a:lstStyle>
          <a:p>
            <a:pPr>
              <a:defRPr/>
            </a:pPr>
            <a:fld id="{782EF558-1C35-4D15-98D7-4F7FE14745CA}" type="slidenum">
              <a:rPr lang="en-US" altLang="en-US"/>
              <a:pPr>
                <a:defRPr/>
              </a:pPr>
              <a:t>‹#›</a:t>
            </a:fld>
            <a:endParaRPr lang="en-US" altLang="en-US"/>
          </a:p>
        </p:txBody>
      </p:sp>
    </p:spTree>
    <p:extLst>
      <p:ext uri="{BB962C8B-B14F-4D97-AF65-F5344CB8AC3E}">
        <p14:creationId xmlns:p14="http://schemas.microsoft.com/office/powerpoint/2010/main" val="742213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6E2D72-E7D2-4A5A-9113-A48EF43C94AC}"/>
              </a:ext>
            </a:extLst>
          </p:cNvPr>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B5FCA701-E620-46A9-9A13-53E0D962995B}" type="datetimeFigureOut">
              <a:rPr lang="en-US"/>
              <a:pPr>
                <a:defRPr/>
              </a:pPr>
              <a:t>5/6/2023</a:t>
            </a:fld>
            <a:endParaRPr lang="en-US"/>
          </a:p>
        </p:txBody>
      </p:sp>
      <p:sp>
        <p:nvSpPr>
          <p:cNvPr id="6" name="Footer Placeholder 5">
            <a:extLst>
              <a:ext uri="{FF2B5EF4-FFF2-40B4-BE49-F238E27FC236}">
                <a16:creationId xmlns:a16="http://schemas.microsoft.com/office/drawing/2014/main" id="{5CB21CA0-0537-4887-85B2-4CDD035C9480}"/>
              </a:ext>
            </a:extLst>
          </p:cNvPr>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FC5A9367-49D0-4924-9476-C319D83AD0A6}"/>
              </a:ext>
            </a:extLst>
          </p:cNvPr>
          <p:cNvSpPr>
            <a:spLocks noGrp="1"/>
          </p:cNvSpPr>
          <p:nvPr>
            <p:ph type="sldNum" sz="quarter" idx="12"/>
          </p:nvPr>
        </p:nvSpPr>
        <p:spPr/>
        <p:txBody>
          <a:bodyPr/>
          <a:lstStyle>
            <a:lvl1pPr defTabSz="914400">
              <a:defRPr>
                <a:latin typeface="Times New Roman" panose="02020603050405020304" pitchFamily="18" charset="0"/>
              </a:defRPr>
            </a:lvl1pPr>
          </a:lstStyle>
          <a:p>
            <a:pPr>
              <a:defRPr/>
            </a:pPr>
            <a:fld id="{E654C505-4519-4D44-AAC5-31586ADC77EE}" type="slidenum">
              <a:rPr lang="en-US" altLang="en-US"/>
              <a:pPr>
                <a:defRPr/>
              </a:pPr>
              <a:t>‹#›</a:t>
            </a:fld>
            <a:endParaRPr lang="en-US" altLang="en-US"/>
          </a:p>
        </p:txBody>
      </p:sp>
    </p:spTree>
    <p:extLst>
      <p:ext uri="{BB962C8B-B14F-4D97-AF65-F5344CB8AC3E}">
        <p14:creationId xmlns:p14="http://schemas.microsoft.com/office/powerpoint/2010/main" val="2781888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B37ACE-3743-4877-AC00-4F7FDC28DD04}"/>
              </a:ext>
            </a:extLst>
          </p:cNvPr>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D8BCFFD7-3833-4BDB-B290-71C6410B4245}" type="datetimeFigureOut">
              <a:rPr lang="en-US"/>
              <a:pPr>
                <a:defRPr/>
              </a:pPr>
              <a:t>5/6/2023</a:t>
            </a:fld>
            <a:endParaRPr lang="en-US"/>
          </a:p>
        </p:txBody>
      </p:sp>
      <p:sp>
        <p:nvSpPr>
          <p:cNvPr id="8" name="Footer Placeholder 7">
            <a:extLst>
              <a:ext uri="{FF2B5EF4-FFF2-40B4-BE49-F238E27FC236}">
                <a16:creationId xmlns:a16="http://schemas.microsoft.com/office/drawing/2014/main" id="{DB762F9A-F2C3-4C17-9A5B-6D5E51D347C0}"/>
              </a:ext>
            </a:extLst>
          </p:cNvPr>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9" name="Slide Number Placeholder 8">
            <a:extLst>
              <a:ext uri="{FF2B5EF4-FFF2-40B4-BE49-F238E27FC236}">
                <a16:creationId xmlns:a16="http://schemas.microsoft.com/office/drawing/2014/main" id="{5307693C-39C1-4B08-AFDD-508F4D7EE015}"/>
              </a:ext>
            </a:extLst>
          </p:cNvPr>
          <p:cNvSpPr>
            <a:spLocks noGrp="1"/>
          </p:cNvSpPr>
          <p:nvPr>
            <p:ph type="sldNum" sz="quarter" idx="12"/>
          </p:nvPr>
        </p:nvSpPr>
        <p:spPr/>
        <p:txBody>
          <a:bodyPr/>
          <a:lstStyle>
            <a:lvl1pPr defTabSz="914400">
              <a:defRPr>
                <a:latin typeface="Times New Roman" panose="02020603050405020304" pitchFamily="18" charset="0"/>
              </a:defRPr>
            </a:lvl1pPr>
          </a:lstStyle>
          <a:p>
            <a:pPr>
              <a:defRPr/>
            </a:pPr>
            <a:fld id="{4028D054-2704-48ED-A149-DEFB3A8DE5C1}" type="slidenum">
              <a:rPr lang="en-US" altLang="en-US"/>
              <a:pPr>
                <a:defRPr/>
              </a:pPr>
              <a:t>‹#›</a:t>
            </a:fld>
            <a:endParaRPr lang="en-US" altLang="en-US"/>
          </a:p>
        </p:txBody>
      </p:sp>
    </p:spTree>
    <p:extLst>
      <p:ext uri="{BB962C8B-B14F-4D97-AF65-F5344CB8AC3E}">
        <p14:creationId xmlns:p14="http://schemas.microsoft.com/office/powerpoint/2010/main" val="2475491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31DBA0-01CC-4127-9BE8-D9F247EE2F9F}"/>
              </a:ext>
            </a:extLst>
          </p:cNvPr>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A8B7F5ED-894A-4D5E-A71E-BDD1B42A1D7C}" type="datetimeFigureOut">
              <a:rPr lang="en-US"/>
              <a:pPr>
                <a:defRPr/>
              </a:pPr>
              <a:t>5/6/2023</a:t>
            </a:fld>
            <a:endParaRPr lang="en-US"/>
          </a:p>
        </p:txBody>
      </p:sp>
      <p:sp>
        <p:nvSpPr>
          <p:cNvPr id="4" name="Footer Placeholder 3">
            <a:extLst>
              <a:ext uri="{FF2B5EF4-FFF2-40B4-BE49-F238E27FC236}">
                <a16:creationId xmlns:a16="http://schemas.microsoft.com/office/drawing/2014/main" id="{5EA7E927-88E7-450B-814E-4862A2430B4D}"/>
              </a:ext>
            </a:extLst>
          </p:cNvPr>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567EC2C9-6A12-4573-A23D-0BAB7CCB5333}"/>
              </a:ext>
            </a:extLst>
          </p:cNvPr>
          <p:cNvSpPr>
            <a:spLocks noGrp="1"/>
          </p:cNvSpPr>
          <p:nvPr>
            <p:ph type="sldNum" sz="quarter" idx="12"/>
          </p:nvPr>
        </p:nvSpPr>
        <p:spPr/>
        <p:txBody>
          <a:bodyPr/>
          <a:lstStyle>
            <a:lvl1pPr defTabSz="914400">
              <a:defRPr>
                <a:latin typeface="Times New Roman" panose="02020603050405020304" pitchFamily="18" charset="0"/>
              </a:defRPr>
            </a:lvl1pPr>
          </a:lstStyle>
          <a:p>
            <a:pPr>
              <a:defRPr/>
            </a:pPr>
            <a:fld id="{D31FEF07-20F1-43DE-894E-F495B53D890A}" type="slidenum">
              <a:rPr lang="en-US" altLang="en-US"/>
              <a:pPr>
                <a:defRPr/>
              </a:pPr>
              <a:t>‹#›</a:t>
            </a:fld>
            <a:endParaRPr lang="en-US" altLang="en-US"/>
          </a:p>
        </p:txBody>
      </p:sp>
    </p:spTree>
    <p:extLst>
      <p:ext uri="{BB962C8B-B14F-4D97-AF65-F5344CB8AC3E}">
        <p14:creationId xmlns:p14="http://schemas.microsoft.com/office/powerpoint/2010/main" val="1038519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D647C1-2968-4A62-82C3-62DDD9BDB2FF}"/>
              </a:ext>
            </a:extLst>
          </p:cNvPr>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70E0E86E-FFD9-4AB3-9C22-C60665328EBB}" type="datetimeFigureOut">
              <a:rPr lang="en-US"/>
              <a:pPr>
                <a:defRPr/>
              </a:pPr>
              <a:t>5/6/2023</a:t>
            </a:fld>
            <a:endParaRPr lang="en-US"/>
          </a:p>
        </p:txBody>
      </p:sp>
      <p:sp>
        <p:nvSpPr>
          <p:cNvPr id="3" name="Footer Placeholder 2">
            <a:extLst>
              <a:ext uri="{FF2B5EF4-FFF2-40B4-BE49-F238E27FC236}">
                <a16:creationId xmlns:a16="http://schemas.microsoft.com/office/drawing/2014/main" id="{549F05BC-D8B5-4B16-8945-589B37F2ECAE}"/>
              </a:ext>
            </a:extLst>
          </p:cNvPr>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4" name="Slide Number Placeholder 3">
            <a:extLst>
              <a:ext uri="{FF2B5EF4-FFF2-40B4-BE49-F238E27FC236}">
                <a16:creationId xmlns:a16="http://schemas.microsoft.com/office/drawing/2014/main" id="{DA9A439D-2A4D-4227-8E4F-92D779674A2E}"/>
              </a:ext>
            </a:extLst>
          </p:cNvPr>
          <p:cNvSpPr>
            <a:spLocks noGrp="1"/>
          </p:cNvSpPr>
          <p:nvPr>
            <p:ph type="sldNum" sz="quarter" idx="12"/>
          </p:nvPr>
        </p:nvSpPr>
        <p:spPr/>
        <p:txBody>
          <a:bodyPr/>
          <a:lstStyle>
            <a:lvl1pPr defTabSz="914400">
              <a:defRPr>
                <a:latin typeface="Times New Roman" panose="02020603050405020304" pitchFamily="18" charset="0"/>
              </a:defRPr>
            </a:lvl1pPr>
          </a:lstStyle>
          <a:p>
            <a:pPr>
              <a:defRPr/>
            </a:pPr>
            <a:fld id="{7266A9E2-BF32-4D24-8340-D49AE492682E}" type="slidenum">
              <a:rPr lang="en-US" altLang="en-US"/>
              <a:pPr>
                <a:defRPr/>
              </a:pPr>
              <a:t>‹#›</a:t>
            </a:fld>
            <a:endParaRPr lang="en-US" altLang="en-US"/>
          </a:p>
        </p:txBody>
      </p:sp>
    </p:spTree>
    <p:extLst>
      <p:ext uri="{BB962C8B-B14F-4D97-AF65-F5344CB8AC3E}">
        <p14:creationId xmlns:p14="http://schemas.microsoft.com/office/powerpoint/2010/main" val="2824513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6"/>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39D4890-8F58-4DA2-B408-F0234C082810}"/>
              </a:ext>
            </a:extLst>
          </p:cNvPr>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0944A878-3E06-4020-BCD8-A4166AD9E2BD}" type="datetimeFigureOut">
              <a:rPr lang="en-US"/>
              <a:pPr>
                <a:defRPr/>
              </a:pPr>
              <a:t>5/6/2023</a:t>
            </a:fld>
            <a:endParaRPr lang="en-US"/>
          </a:p>
        </p:txBody>
      </p:sp>
      <p:sp>
        <p:nvSpPr>
          <p:cNvPr id="6" name="Footer Placeholder 5">
            <a:extLst>
              <a:ext uri="{FF2B5EF4-FFF2-40B4-BE49-F238E27FC236}">
                <a16:creationId xmlns:a16="http://schemas.microsoft.com/office/drawing/2014/main" id="{3B6A7A4C-D743-435B-BE3A-DF92343E81C5}"/>
              </a:ext>
            </a:extLst>
          </p:cNvPr>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75F4D7C1-C784-456C-912D-AED13B974C58}"/>
              </a:ext>
            </a:extLst>
          </p:cNvPr>
          <p:cNvSpPr>
            <a:spLocks noGrp="1"/>
          </p:cNvSpPr>
          <p:nvPr>
            <p:ph type="sldNum" sz="quarter" idx="12"/>
          </p:nvPr>
        </p:nvSpPr>
        <p:spPr/>
        <p:txBody>
          <a:bodyPr/>
          <a:lstStyle>
            <a:lvl1pPr defTabSz="914400">
              <a:defRPr>
                <a:latin typeface="Times New Roman" panose="02020603050405020304" pitchFamily="18" charset="0"/>
              </a:defRPr>
            </a:lvl1pPr>
          </a:lstStyle>
          <a:p>
            <a:pPr>
              <a:defRPr/>
            </a:pPr>
            <a:fld id="{BD4CC5C9-156A-4E99-A0D7-2AA107261F16}" type="slidenum">
              <a:rPr lang="en-US" altLang="en-US"/>
              <a:pPr>
                <a:defRPr/>
              </a:pPr>
              <a:t>‹#›</a:t>
            </a:fld>
            <a:endParaRPr lang="en-US" altLang="en-US"/>
          </a:p>
        </p:txBody>
      </p:sp>
    </p:spTree>
    <p:extLst>
      <p:ext uri="{BB962C8B-B14F-4D97-AF65-F5344CB8AC3E}">
        <p14:creationId xmlns:p14="http://schemas.microsoft.com/office/powerpoint/2010/main" val="3851787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EC857A-59BD-4D62-9D4D-0D3330CEA2E9}"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C91B6-A1EC-498A-9F80-9E44ADF31C81}" type="slidenum">
              <a:rPr lang="en-US" smtClean="0"/>
              <a:t>‹#›</a:t>
            </a:fld>
            <a:endParaRPr lang="en-US"/>
          </a:p>
        </p:txBody>
      </p:sp>
    </p:spTree>
    <p:extLst>
      <p:ext uri="{BB962C8B-B14F-4D97-AF65-F5344CB8AC3E}">
        <p14:creationId xmlns:p14="http://schemas.microsoft.com/office/powerpoint/2010/main" val="1786671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8"/>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F3659B1-FFD8-407D-8DEB-208C9D23997F}"/>
              </a:ext>
            </a:extLst>
          </p:cNvPr>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8D9F2F68-724F-4966-BF84-4AA2271BF3FC}" type="datetimeFigureOut">
              <a:rPr lang="en-US"/>
              <a:pPr>
                <a:defRPr/>
              </a:pPr>
              <a:t>5/6/2023</a:t>
            </a:fld>
            <a:endParaRPr lang="en-US"/>
          </a:p>
        </p:txBody>
      </p:sp>
      <p:sp>
        <p:nvSpPr>
          <p:cNvPr id="6" name="Footer Placeholder 5">
            <a:extLst>
              <a:ext uri="{FF2B5EF4-FFF2-40B4-BE49-F238E27FC236}">
                <a16:creationId xmlns:a16="http://schemas.microsoft.com/office/drawing/2014/main" id="{02680320-999C-4538-9498-6ABA597012F1}"/>
              </a:ext>
            </a:extLst>
          </p:cNvPr>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A3EB56E1-4123-4981-8FDF-D5E1757C8F6F}"/>
              </a:ext>
            </a:extLst>
          </p:cNvPr>
          <p:cNvSpPr>
            <a:spLocks noGrp="1"/>
          </p:cNvSpPr>
          <p:nvPr>
            <p:ph type="sldNum" sz="quarter" idx="12"/>
          </p:nvPr>
        </p:nvSpPr>
        <p:spPr/>
        <p:txBody>
          <a:bodyPr/>
          <a:lstStyle>
            <a:lvl1pPr defTabSz="914400">
              <a:defRPr>
                <a:latin typeface="Times New Roman" panose="02020603050405020304" pitchFamily="18" charset="0"/>
              </a:defRPr>
            </a:lvl1pPr>
          </a:lstStyle>
          <a:p>
            <a:pPr>
              <a:defRPr/>
            </a:pPr>
            <a:fld id="{7D45A984-7657-4034-96F3-A2C3C0C7CA11}" type="slidenum">
              <a:rPr lang="en-US" altLang="en-US"/>
              <a:pPr>
                <a:defRPr/>
              </a:pPr>
              <a:t>‹#›</a:t>
            </a:fld>
            <a:endParaRPr lang="en-US" altLang="en-US"/>
          </a:p>
        </p:txBody>
      </p:sp>
    </p:spTree>
    <p:extLst>
      <p:ext uri="{BB962C8B-B14F-4D97-AF65-F5344CB8AC3E}">
        <p14:creationId xmlns:p14="http://schemas.microsoft.com/office/powerpoint/2010/main" val="1281081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C881FB-05F1-49E8-97B9-29B5CC5E0A8F}"/>
              </a:ext>
            </a:extLst>
          </p:cNvPr>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E7B17699-0A68-4F4D-B0B7-79B6DF3F916E}" type="datetimeFigureOut">
              <a:rPr lang="en-US"/>
              <a:pPr>
                <a:defRPr/>
              </a:pPr>
              <a:t>5/6/2023</a:t>
            </a:fld>
            <a:endParaRPr lang="en-US"/>
          </a:p>
        </p:txBody>
      </p:sp>
      <p:sp>
        <p:nvSpPr>
          <p:cNvPr id="5" name="Footer Placeholder 4">
            <a:extLst>
              <a:ext uri="{FF2B5EF4-FFF2-40B4-BE49-F238E27FC236}">
                <a16:creationId xmlns:a16="http://schemas.microsoft.com/office/drawing/2014/main" id="{F9EB8023-BD52-4CAE-8CDD-7568DD402B45}"/>
              </a:ext>
            </a:extLst>
          </p:cNvPr>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AF2AFA01-68B3-43C8-8DAE-E478A099B926}"/>
              </a:ext>
            </a:extLst>
          </p:cNvPr>
          <p:cNvSpPr>
            <a:spLocks noGrp="1"/>
          </p:cNvSpPr>
          <p:nvPr>
            <p:ph type="sldNum" sz="quarter" idx="12"/>
          </p:nvPr>
        </p:nvSpPr>
        <p:spPr/>
        <p:txBody>
          <a:bodyPr/>
          <a:lstStyle>
            <a:lvl1pPr defTabSz="914400">
              <a:defRPr>
                <a:latin typeface="Times New Roman" panose="02020603050405020304" pitchFamily="18" charset="0"/>
              </a:defRPr>
            </a:lvl1pPr>
          </a:lstStyle>
          <a:p>
            <a:pPr>
              <a:defRPr/>
            </a:pPr>
            <a:fld id="{DC950EF6-5913-4D02-B73C-93C36BCEC4F3}" type="slidenum">
              <a:rPr lang="en-US" altLang="en-US"/>
              <a:pPr>
                <a:defRPr/>
              </a:pPr>
              <a:t>‹#›</a:t>
            </a:fld>
            <a:endParaRPr lang="en-US" altLang="en-US"/>
          </a:p>
        </p:txBody>
      </p:sp>
    </p:spTree>
    <p:extLst>
      <p:ext uri="{BB962C8B-B14F-4D97-AF65-F5344CB8AC3E}">
        <p14:creationId xmlns:p14="http://schemas.microsoft.com/office/powerpoint/2010/main" val="4196798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2D7E-925E-4BE4-AA04-7910ECF64B18}"/>
              </a:ext>
            </a:extLst>
          </p:cNvPr>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8B09FA7E-5D8A-44C3-833A-F05E22375E99}" type="datetimeFigureOut">
              <a:rPr lang="en-US"/>
              <a:pPr>
                <a:defRPr/>
              </a:pPr>
              <a:t>5/6/2023</a:t>
            </a:fld>
            <a:endParaRPr lang="en-US"/>
          </a:p>
        </p:txBody>
      </p:sp>
      <p:sp>
        <p:nvSpPr>
          <p:cNvPr id="5" name="Footer Placeholder 4">
            <a:extLst>
              <a:ext uri="{FF2B5EF4-FFF2-40B4-BE49-F238E27FC236}">
                <a16:creationId xmlns:a16="http://schemas.microsoft.com/office/drawing/2014/main" id="{AF3F1192-66EF-47D3-9B8C-5E54F7A1F580}"/>
              </a:ext>
            </a:extLst>
          </p:cNvPr>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F076013-29E8-462B-88D7-D6A43D832551}"/>
              </a:ext>
            </a:extLst>
          </p:cNvPr>
          <p:cNvSpPr>
            <a:spLocks noGrp="1"/>
          </p:cNvSpPr>
          <p:nvPr>
            <p:ph type="sldNum" sz="quarter" idx="12"/>
          </p:nvPr>
        </p:nvSpPr>
        <p:spPr/>
        <p:txBody>
          <a:bodyPr/>
          <a:lstStyle>
            <a:lvl1pPr defTabSz="914400">
              <a:defRPr>
                <a:latin typeface="Times New Roman" panose="02020603050405020304" pitchFamily="18" charset="0"/>
              </a:defRPr>
            </a:lvl1pPr>
          </a:lstStyle>
          <a:p>
            <a:pPr>
              <a:defRPr/>
            </a:pPr>
            <a:fld id="{19696DFA-7424-428C-A792-3E727A6CFFEF}" type="slidenum">
              <a:rPr lang="en-US" altLang="en-US"/>
              <a:pPr>
                <a:defRPr/>
              </a:pPr>
              <a:t>‹#›</a:t>
            </a:fld>
            <a:endParaRPr lang="en-US" altLang="en-US"/>
          </a:p>
        </p:txBody>
      </p:sp>
    </p:spTree>
    <p:extLst>
      <p:ext uri="{BB962C8B-B14F-4D97-AF65-F5344CB8AC3E}">
        <p14:creationId xmlns:p14="http://schemas.microsoft.com/office/powerpoint/2010/main" val="4262930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4" name="Bildplatzhalter 4"/>
          <p:cNvSpPr>
            <a:spLocks noGrp="1"/>
          </p:cNvSpPr>
          <p:nvPr>
            <p:ph type="pic" sz="quarter" idx="10" hasCustomPrompt="1"/>
          </p:nvPr>
        </p:nvSpPr>
        <p:spPr>
          <a:xfrm>
            <a:off x="156308" y="3618384"/>
            <a:ext cx="11904459" cy="2707437"/>
          </a:xfrm>
          <a:prstGeom prst="round2DiagRect">
            <a:avLst>
              <a:gd name="adj1" fmla="val 0"/>
              <a:gd name="adj2" fmla="val 8317"/>
            </a:avLst>
          </a:prstGeom>
          <a:solidFill>
            <a:srgbClr val="FF99FF"/>
          </a:solidFill>
          <a:ln w="12700">
            <a:solidFill>
              <a:schemeClr val="bg2"/>
            </a:solidFill>
          </a:ln>
        </p:spPr>
        <p:txBody>
          <a:bodyPr/>
          <a:lstStyle>
            <a:lvl1pPr marL="0" indent="0">
              <a:buFont typeface="Arial" panose="020B0604020202020204" pitchFamily="34" charset="0"/>
              <a:buNone/>
              <a:defRPr baseline="0"/>
            </a:lvl1pPr>
          </a:lstStyle>
          <a:p>
            <a:r>
              <a:rPr lang="en-US" dirty="0"/>
              <a:t>Please insert a picture in the slide master</a:t>
            </a:r>
          </a:p>
        </p:txBody>
      </p:sp>
      <p:sp>
        <p:nvSpPr>
          <p:cNvPr id="8" name="Textplatzhalter 18"/>
          <p:cNvSpPr>
            <a:spLocks noGrp="1"/>
          </p:cNvSpPr>
          <p:nvPr>
            <p:ph type="body" sz="quarter" idx="11" hasCustomPrompt="1"/>
          </p:nvPr>
        </p:nvSpPr>
        <p:spPr>
          <a:xfrm>
            <a:off x="487258" y="1927266"/>
            <a:ext cx="11366076" cy="380035"/>
          </a:xfrm>
        </p:spPr>
        <p:txBody>
          <a:bodyPr>
            <a:noAutofit/>
          </a:bodyPr>
          <a:lstStyle>
            <a:lvl1pPr marL="0" indent="0">
              <a:buFont typeface="Arial" panose="020B0604020202020204" pitchFamily="34" charset="0"/>
              <a:buNone/>
              <a:defRPr sz="3400" b="1"/>
            </a:lvl1pPr>
            <a:lvl2pPr marL="473979" indent="0">
              <a:buFont typeface="Arial" panose="020B0604020202020204" pitchFamily="34" charset="0"/>
              <a:buNone/>
              <a:defRPr sz="3466" b="1"/>
            </a:lvl2pPr>
            <a:lvl3pPr marL="956422" indent="0">
              <a:buFont typeface="Arial" panose="020B0604020202020204" pitchFamily="34" charset="0"/>
              <a:buNone/>
              <a:defRPr sz="3466" b="1"/>
            </a:lvl3pPr>
            <a:lvl4pPr marL="1430402" indent="0">
              <a:buFont typeface="Arial" panose="020B0604020202020204" pitchFamily="34" charset="0"/>
              <a:buNone/>
              <a:defRPr sz="3466" b="1"/>
            </a:lvl4pPr>
            <a:lvl5pPr marL="1912845" indent="0">
              <a:buFont typeface="Arial" panose="020B0604020202020204" pitchFamily="34" charset="0"/>
              <a:buNone/>
              <a:defRPr sz="3466" b="1"/>
            </a:lvl5pPr>
          </a:lstStyle>
          <a:p>
            <a:pPr lvl="0"/>
            <a:r>
              <a:rPr lang="de-DE" dirty="0"/>
              <a:t>Click </a:t>
            </a:r>
            <a:r>
              <a:rPr lang="de-DE" dirty="0" err="1"/>
              <a:t>to</a:t>
            </a:r>
            <a:r>
              <a:rPr lang="de-DE" dirty="0"/>
              <a:t> </a:t>
            </a:r>
            <a:r>
              <a:rPr lang="de-DE" dirty="0" err="1"/>
              <a:t>add</a:t>
            </a:r>
            <a:r>
              <a:rPr lang="de-DE" dirty="0"/>
              <a:t> title</a:t>
            </a:r>
          </a:p>
        </p:txBody>
      </p:sp>
      <p:sp>
        <p:nvSpPr>
          <p:cNvPr id="9" name="Textplatzhalter 25"/>
          <p:cNvSpPr>
            <a:spLocks noGrp="1"/>
          </p:cNvSpPr>
          <p:nvPr>
            <p:ph type="body" sz="quarter" idx="13" hasCustomPrompt="1"/>
          </p:nvPr>
        </p:nvSpPr>
        <p:spPr>
          <a:xfrm>
            <a:off x="507567" y="2639093"/>
            <a:ext cx="11354233" cy="679663"/>
          </a:xfrm>
        </p:spPr>
        <p:txBody>
          <a:bodyPr>
            <a:normAutofit/>
          </a:bodyPr>
          <a:lstStyle>
            <a:lvl1pPr marL="0" indent="0">
              <a:buFont typeface="Arial" panose="020B0604020202020204" pitchFamily="34" charset="0"/>
              <a:buNone/>
              <a:defRPr sz="2399" b="1" i="0" baseline="0"/>
            </a:lvl1pPr>
            <a:lvl2pPr marL="473979" indent="0">
              <a:buFont typeface="Arial" panose="020B0604020202020204" pitchFamily="34" charset="0"/>
              <a:buNone/>
              <a:defRPr sz="2399" b="1" i="0"/>
            </a:lvl2pPr>
            <a:lvl3pPr marL="956422" indent="0">
              <a:buFont typeface="Arial" panose="020B0604020202020204" pitchFamily="34" charset="0"/>
              <a:buNone/>
              <a:defRPr sz="2399" b="1" i="0"/>
            </a:lvl3pPr>
            <a:lvl4pPr marL="1430402" indent="0">
              <a:buFont typeface="Arial" panose="020B0604020202020204" pitchFamily="34" charset="0"/>
              <a:buNone/>
              <a:defRPr sz="2399" b="1" i="0"/>
            </a:lvl4pPr>
            <a:lvl5pPr marL="1912845" indent="0">
              <a:buFont typeface="Arial" panose="020B0604020202020204" pitchFamily="34" charset="0"/>
              <a:buNone/>
              <a:defRPr sz="2399" b="1" i="0"/>
            </a:lvl5pPr>
          </a:lstStyle>
          <a:p>
            <a:pPr lvl="0"/>
            <a:r>
              <a:rPr lang="de-DE" dirty="0"/>
              <a:t>Click </a:t>
            </a:r>
            <a:r>
              <a:rPr lang="de-DE" dirty="0" err="1"/>
              <a:t>to</a:t>
            </a:r>
            <a:r>
              <a:rPr lang="de-DE" dirty="0"/>
              <a:t> </a:t>
            </a:r>
            <a:r>
              <a:rPr lang="de-DE" dirty="0" err="1"/>
              <a:t>add</a:t>
            </a:r>
            <a:r>
              <a:rPr lang="de-DE" dirty="0"/>
              <a:t> </a:t>
            </a:r>
            <a:r>
              <a:rPr lang="de-DE" dirty="0" err="1"/>
              <a:t>subline</a:t>
            </a:r>
            <a:br>
              <a:rPr lang="de-DE" dirty="0"/>
            </a:br>
            <a:r>
              <a:rPr lang="de-DE" dirty="0"/>
              <a:t>(</a:t>
            </a:r>
            <a:r>
              <a:rPr lang="en-US" dirty="0"/>
              <a:t>Also possible in two columns</a:t>
            </a:r>
            <a:r>
              <a:rPr lang="de-DE" dirty="0"/>
              <a:t>)</a:t>
            </a:r>
          </a:p>
        </p:txBody>
      </p:sp>
      <p:sp>
        <p:nvSpPr>
          <p:cNvPr id="10" name="Text Box 14">
            <a:extLst>
              <a:ext uri="{FF2B5EF4-FFF2-40B4-BE49-F238E27FC236}">
                <a16:creationId xmlns:a16="http://schemas.microsoft.com/office/drawing/2014/main" id="{537A5579-09BA-4663-B67D-33B154205799}"/>
              </a:ext>
            </a:extLst>
          </p:cNvPr>
          <p:cNvSpPr txBox="1">
            <a:spLocks noChangeArrowheads="1"/>
          </p:cNvSpPr>
          <p:nvPr userDrawn="1"/>
        </p:nvSpPr>
        <p:spPr bwMode="auto">
          <a:xfrm>
            <a:off x="155467" y="6525687"/>
            <a:ext cx="4808893" cy="169277"/>
          </a:xfrm>
          <a:prstGeom prst="rect">
            <a:avLst/>
          </a:prstGeom>
          <a:noFill/>
          <a:ln w="9525">
            <a:noFill/>
            <a:miter lim="800000"/>
            <a:headEnd/>
            <a:tailEnd/>
          </a:ln>
          <a:effectLst/>
        </p:spPr>
        <p:txBody>
          <a:bodyPr wrap="square" lIns="0" tIns="0" rIns="0" bIns="0">
            <a:spAutoFit/>
          </a:bodyPr>
          <a:lstStyle/>
          <a:p>
            <a:r>
              <a:rPr lang="en-US" sz="1100" noProof="0" dirty="0"/>
              <a:t>KIT – The Research University in the Helmholtz Association</a:t>
            </a:r>
          </a:p>
        </p:txBody>
      </p:sp>
      <p:sp>
        <p:nvSpPr>
          <p:cNvPr id="11" name="Text Box 14">
            <a:extLst>
              <a:ext uri="{FF2B5EF4-FFF2-40B4-BE49-F238E27FC236}">
                <a16:creationId xmlns:a16="http://schemas.microsoft.com/office/drawing/2014/main" id="{6C188393-F356-4F5D-80C7-5DAA7302CAFB}"/>
              </a:ext>
            </a:extLst>
          </p:cNvPr>
          <p:cNvSpPr txBox="1">
            <a:spLocks noChangeArrowheads="1"/>
          </p:cNvSpPr>
          <p:nvPr userDrawn="1"/>
        </p:nvSpPr>
        <p:spPr bwMode="auto">
          <a:xfrm>
            <a:off x="9757834" y="6432821"/>
            <a:ext cx="2302933"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e-DE" altLang="de-DE" sz="2133" b="1" dirty="0">
                <a:solidFill>
                  <a:schemeClr val="tx1"/>
                </a:solidFill>
              </a:rPr>
              <a:t>www.kit.edu</a:t>
            </a:r>
          </a:p>
        </p:txBody>
      </p:sp>
      <p:pic>
        <p:nvPicPr>
          <p:cNvPr id="12" name="Grafik 11">
            <a:extLst>
              <a:ext uri="{FF2B5EF4-FFF2-40B4-BE49-F238E27FC236}">
                <a16:creationId xmlns:a16="http://schemas.microsoft.com/office/drawing/2014/main" id="{F170E65B-29E8-4B34-8C2D-4A01E1FD96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000" y="479852"/>
            <a:ext cx="2162067" cy="1001397"/>
          </a:xfrm>
          <a:prstGeom prst="rect">
            <a:avLst/>
          </a:prstGeom>
        </p:spPr>
      </p:pic>
    </p:spTree>
    <p:extLst>
      <p:ext uri="{BB962C8B-B14F-4D97-AF65-F5344CB8AC3E}">
        <p14:creationId xmlns:p14="http://schemas.microsoft.com/office/powerpoint/2010/main" val="1841270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pic>
        <p:nvPicPr>
          <p:cNvPr id="26" name="Bildplatzhalter 3">
            <a:extLst>
              <a:ext uri="{FF2B5EF4-FFF2-40B4-BE49-F238E27FC236}">
                <a16:creationId xmlns:a16="http://schemas.microsoft.com/office/drawing/2014/main" id="{E8F0924D-5395-FD43-B8E8-D373CC7CDB7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56308" y="3625451"/>
            <a:ext cx="11904459" cy="2707437"/>
          </a:xfrm>
          <a:prstGeom prst="round2DiagRect">
            <a:avLst>
              <a:gd name="adj1" fmla="val 0"/>
              <a:gd name="adj2" fmla="val 8317"/>
            </a:avLst>
          </a:prstGeom>
        </p:spPr>
      </p:pic>
      <p:sp>
        <p:nvSpPr>
          <p:cNvPr id="8" name="Textplatzhalter 18"/>
          <p:cNvSpPr>
            <a:spLocks noGrp="1"/>
          </p:cNvSpPr>
          <p:nvPr>
            <p:ph type="body" sz="quarter" idx="11" hasCustomPrompt="1"/>
          </p:nvPr>
        </p:nvSpPr>
        <p:spPr>
          <a:xfrm>
            <a:off x="487258" y="1927266"/>
            <a:ext cx="11366076" cy="380035"/>
          </a:xfrm>
        </p:spPr>
        <p:txBody>
          <a:bodyPr>
            <a:noAutofit/>
          </a:bodyPr>
          <a:lstStyle>
            <a:lvl1pPr marL="0" indent="0">
              <a:buFont typeface="Arial" panose="020B0604020202020204" pitchFamily="34" charset="0"/>
              <a:buNone/>
              <a:defRPr sz="3400" b="1"/>
            </a:lvl1pPr>
            <a:lvl2pPr marL="473979" indent="0">
              <a:buFont typeface="Arial" panose="020B0604020202020204" pitchFamily="34" charset="0"/>
              <a:buNone/>
              <a:defRPr sz="3466" b="1"/>
            </a:lvl2pPr>
            <a:lvl3pPr marL="956422" indent="0">
              <a:buFont typeface="Arial" panose="020B0604020202020204" pitchFamily="34" charset="0"/>
              <a:buNone/>
              <a:defRPr sz="3466" b="1"/>
            </a:lvl3pPr>
            <a:lvl4pPr marL="1430402" indent="0">
              <a:buFont typeface="Arial" panose="020B0604020202020204" pitchFamily="34" charset="0"/>
              <a:buNone/>
              <a:defRPr sz="3466" b="1"/>
            </a:lvl4pPr>
            <a:lvl5pPr marL="1912845" indent="0">
              <a:buFont typeface="Arial" panose="020B0604020202020204" pitchFamily="34" charset="0"/>
              <a:buNone/>
              <a:defRPr sz="3466" b="1"/>
            </a:lvl5pPr>
          </a:lstStyle>
          <a:p>
            <a:pPr lvl="0"/>
            <a:r>
              <a:rPr lang="de-DE" dirty="0"/>
              <a:t>Click </a:t>
            </a:r>
            <a:r>
              <a:rPr lang="de-DE" dirty="0" err="1"/>
              <a:t>to</a:t>
            </a:r>
            <a:r>
              <a:rPr lang="de-DE" dirty="0"/>
              <a:t> </a:t>
            </a:r>
            <a:r>
              <a:rPr lang="de-DE" dirty="0" err="1"/>
              <a:t>add</a:t>
            </a:r>
            <a:r>
              <a:rPr lang="de-DE" dirty="0"/>
              <a:t> title</a:t>
            </a:r>
          </a:p>
        </p:txBody>
      </p:sp>
      <p:sp>
        <p:nvSpPr>
          <p:cNvPr id="9" name="Textplatzhalter 25"/>
          <p:cNvSpPr>
            <a:spLocks noGrp="1"/>
          </p:cNvSpPr>
          <p:nvPr>
            <p:ph type="body" sz="quarter" idx="13" hasCustomPrompt="1"/>
          </p:nvPr>
        </p:nvSpPr>
        <p:spPr>
          <a:xfrm>
            <a:off x="507567" y="2639093"/>
            <a:ext cx="11354233" cy="679663"/>
          </a:xfrm>
        </p:spPr>
        <p:txBody>
          <a:bodyPr>
            <a:normAutofit/>
          </a:bodyPr>
          <a:lstStyle>
            <a:lvl1pPr marL="0" indent="0">
              <a:buFont typeface="Arial" panose="020B0604020202020204" pitchFamily="34" charset="0"/>
              <a:buNone/>
              <a:defRPr sz="2399" b="1" i="0" baseline="0"/>
            </a:lvl1pPr>
            <a:lvl2pPr marL="473979" indent="0">
              <a:buFont typeface="Arial" panose="020B0604020202020204" pitchFamily="34" charset="0"/>
              <a:buNone/>
              <a:defRPr sz="2399" b="1" i="0"/>
            </a:lvl2pPr>
            <a:lvl3pPr marL="956422" indent="0">
              <a:buFont typeface="Arial" panose="020B0604020202020204" pitchFamily="34" charset="0"/>
              <a:buNone/>
              <a:defRPr sz="2399" b="1" i="0"/>
            </a:lvl3pPr>
            <a:lvl4pPr marL="1430402" indent="0">
              <a:buFont typeface="Arial" panose="020B0604020202020204" pitchFamily="34" charset="0"/>
              <a:buNone/>
              <a:defRPr sz="2399" b="1" i="0"/>
            </a:lvl4pPr>
            <a:lvl5pPr marL="1912845" indent="0">
              <a:buFont typeface="Arial" panose="020B0604020202020204" pitchFamily="34" charset="0"/>
              <a:buNone/>
              <a:defRPr sz="2399" b="1" i="0"/>
            </a:lvl5pPr>
          </a:lstStyle>
          <a:p>
            <a:pPr lvl="0"/>
            <a:r>
              <a:rPr lang="de-DE" dirty="0"/>
              <a:t>Click </a:t>
            </a:r>
            <a:r>
              <a:rPr lang="de-DE" dirty="0" err="1"/>
              <a:t>to</a:t>
            </a:r>
            <a:r>
              <a:rPr lang="de-DE" dirty="0"/>
              <a:t> </a:t>
            </a:r>
            <a:r>
              <a:rPr lang="de-DE" dirty="0" err="1"/>
              <a:t>add</a:t>
            </a:r>
            <a:r>
              <a:rPr lang="de-DE" dirty="0"/>
              <a:t> </a:t>
            </a:r>
            <a:r>
              <a:rPr lang="de-DE" dirty="0" err="1"/>
              <a:t>subline</a:t>
            </a:r>
            <a:br>
              <a:rPr lang="de-DE" dirty="0"/>
            </a:br>
            <a:r>
              <a:rPr lang="de-DE" dirty="0"/>
              <a:t>(</a:t>
            </a:r>
            <a:r>
              <a:rPr lang="en-US" dirty="0"/>
              <a:t>Also possible in two columns</a:t>
            </a:r>
            <a:r>
              <a:rPr lang="de-DE" dirty="0"/>
              <a:t>)</a:t>
            </a:r>
          </a:p>
        </p:txBody>
      </p:sp>
      <p:sp>
        <p:nvSpPr>
          <p:cNvPr id="10" name="Text Box 14">
            <a:extLst>
              <a:ext uri="{FF2B5EF4-FFF2-40B4-BE49-F238E27FC236}">
                <a16:creationId xmlns:a16="http://schemas.microsoft.com/office/drawing/2014/main" id="{537A5579-09BA-4663-B67D-33B154205799}"/>
              </a:ext>
            </a:extLst>
          </p:cNvPr>
          <p:cNvSpPr txBox="1">
            <a:spLocks noChangeArrowheads="1"/>
          </p:cNvSpPr>
          <p:nvPr userDrawn="1"/>
        </p:nvSpPr>
        <p:spPr bwMode="auto">
          <a:xfrm>
            <a:off x="155467" y="6525687"/>
            <a:ext cx="4808893" cy="169277"/>
          </a:xfrm>
          <a:prstGeom prst="rect">
            <a:avLst/>
          </a:prstGeom>
          <a:noFill/>
          <a:ln w="9525">
            <a:noFill/>
            <a:miter lim="800000"/>
            <a:headEnd/>
            <a:tailEnd/>
          </a:ln>
          <a:effectLst/>
        </p:spPr>
        <p:txBody>
          <a:bodyPr wrap="square" lIns="0" tIns="0" rIns="0" bIns="0">
            <a:spAutoFit/>
          </a:bodyPr>
          <a:lstStyle/>
          <a:p>
            <a:r>
              <a:rPr lang="en-US" sz="1100" noProof="0" dirty="0"/>
              <a:t>KIT – The Research University in the Helmholtz Association</a:t>
            </a:r>
          </a:p>
        </p:txBody>
      </p:sp>
      <p:sp>
        <p:nvSpPr>
          <p:cNvPr id="11" name="Text Box 14">
            <a:extLst>
              <a:ext uri="{FF2B5EF4-FFF2-40B4-BE49-F238E27FC236}">
                <a16:creationId xmlns:a16="http://schemas.microsoft.com/office/drawing/2014/main" id="{6C188393-F356-4F5D-80C7-5DAA7302CAFB}"/>
              </a:ext>
            </a:extLst>
          </p:cNvPr>
          <p:cNvSpPr txBox="1">
            <a:spLocks noChangeArrowheads="1"/>
          </p:cNvSpPr>
          <p:nvPr userDrawn="1"/>
        </p:nvSpPr>
        <p:spPr bwMode="auto">
          <a:xfrm>
            <a:off x="9757834" y="6432821"/>
            <a:ext cx="2302933"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e-DE" altLang="de-DE" sz="2133" b="1" dirty="0">
                <a:solidFill>
                  <a:schemeClr val="tx1"/>
                </a:solidFill>
              </a:rPr>
              <a:t>www.kit.edu</a:t>
            </a:r>
          </a:p>
        </p:txBody>
      </p:sp>
      <p:pic>
        <p:nvPicPr>
          <p:cNvPr id="12" name="Grafik 11">
            <a:extLst>
              <a:ext uri="{FF2B5EF4-FFF2-40B4-BE49-F238E27FC236}">
                <a16:creationId xmlns:a16="http://schemas.microsoft.com/office/drawing/2014/main" id="{F170E65B-29E8-4B34-8C2D-4A01E1FD96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8000" y="479852"/>
            <a:ext cx="2162067" cy="1001397"/>
          </a:xfrm>
          <a:prstGeom prst="rect">
            <a:avLst/>
          </a:prstGeom>
        </p:spPr>
      </p:pic>
    </p:spTree>
    <p:extLst>
      <p:ext uri="{BB962C8B-B14F-4D97-AF65-F5344CB8AC3E}">
        <p14:creationId xmlns:p14="http://schemas.microsoft.com/office/powerpoint/2010/main" val="96433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33400" y="1583512"/>
            <a:ext cx="11125200" cy="4486472"/>
          </a:xfrm>
        </p:spPr>
        <p:txBody>
          <a:bodyPr/>
          <a:lstStyle>
            <a:lvl1pPr>
              <a:defRPr/>
            </a:lvl1pPr>
            <a:lvl2pPr>
              <a:defRPr/>
            </a:lvl2pPr>
            <a:lvl3pPr>
              <a:defRPr/>
            </a:lvl3pPr>
            <a:lvl4pPr>
              <a:defRPr/>
            </a:lvl4pPr>
            <a:lvl5pPr>
              <a:defRPr sz="2100"/>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4" name="Date Placeholder 3"/>
          <p:cNvSpPr>
            <a:spLocks noGrp="1"/>
          </p:cNvSpPr>
          <p:nvPr>
            <p:ph type="dt" sz="half" idx="10"/>
          </p:nvPr>
        </p:nvSpPr>
        <p:spPr>
          <a:xfrm>
            <a:off x="836313" y="6329811"/>
            <a:ext cx="1370340" cy="528189"/>
          </a:xfrm>
          <a:prstGeom prst="rect">
            <a:avLst/>
          </a:prstGeom>
        </p:spPr>
        <p:txBody>
          <a:bodyPr/>
          <a:lstStyle/>
          <a:p>
            <a:fld id="{972A1FD8-603F-438E-AC40-DD7043440C8D}" type="datetime4">
              <a:rPr lang="en-US" noProof="0" smtClean="0"/>
              <a:t>May 6, 2023</a:t>
            </a:fld>
            <a:endParaRPr lang="en-US" noProof="0"/>
          </a:p>
        </p:txBody>
      </p:sp>
      <p:sp>
        <p:nvSpPr>
          <p:cNvPr id="6" name="Slide Number Placeholder 5"/>
          <p:cNvSpPr>
            <a:spLocks noGrp="1"/>
          </p:cNvSpPr>
          <p:nvPr>
            <p:ph type="sldNum" sz="quarter" idx="12"/>
          </p:nvPr>
        </p:nvSpPr>
        <p:spPr>
          <a:xfrm>
            <a:off x="288000" y="6329811"/>
            <a:ext cx="435157" cy="528189"/>
          </a:xfrm>
          <a:prstGeom prst="rect">
            <a:avLst/>
          </a:prstGeom>
        </p:spPr>
        <p:txBody>
          <a:bodyPr/>
          <a:lstStyle>
            <a:lvl1pPr>
              <a:defRPr/>
            </a:lvl1pPr>
          </a:lstStyle>
          <a:p>
            <a:fld id="{61696EC4-B4CF-4701-AD06-A8439D6D8E12}" type="slidenum">
              <a:rPr lang="en-US" noProof="0" smtClean="0"/>
              <a:t>‹#›</a:t>
            </a:fld>
            <a:endParaRPr lang="en-US" noProof="0"/>
          </a:p>
        </p:txBody>
      </p:sp>
      <p:sp>
        <p:nvSpPr>
          <p:cNvPr id="7" name="Title Placeholder 1">
            <a:extLst>
              <a:ext uri="{FF2B5EF4-FFF2-40B4-BE49-F238E27FC236}">
                <a16:creationId xmlns:a16="http://schemas.microsoft.com/office/drawing/2014/main" id="{340BE303-A4F2-4BCB-AF82-DC9DDFB7C7E7}"/>
              </a:ext>
            </a:extLst>
          </p:cNvPr>
          <p:cNvSpPr>
            <a:spLocks noGrp="1"/>
          </p:cNvSpPr>
          <p:nvPr>
            <p:ph type="title" hasCustomPrompt="1"/>
          </p:nvPr>
        </p:nvSpPr>
        <p:spPr>
          <a:xfrm>
            <a:off x="528000" y="394871"/>
            <a:ext cx="9158904" cy="767748"/>
          </a:xfrm>
          <a:prstGeom prst="rect">
            <a:avLst/>
          </a:prstGeom>
        </p:spPr>
        <p:txBody>
          <a:bodyPr vert="horz" lIns="0" tIns="0" rIns="0" bIns="0" rtlCol="0" anchor="t">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466743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33400" y="1583512"/>
            <a:ext cx="5486400" cy="4593452"/>
          </a:xfrm>
        </p:spPr>
        <p:txBody>
          <a:bodyPr/>
          <a:lstStyle>
            <a:lvl1pPr>
              <a:defRPr/>
            </a:lvl1pPr>
            <a:lvl2pPr>
              <a:defRPr/>
            </a:lvl2pPr>
            <a:lvl3pPr>
              <a:defRPr/>
            </a:lvl3pPr>
            <a:lvl4pPr>
              <a:defRPr sz="1800"/>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4" name="Content Placeholder 3"/>
          <p:cNvSpPr>
            <a:spLocks noGrp="1"/>
          </p:cNvSpPr>
          <p:nvPr>
            <p:ph sz="half" idx="2" hasCustomPrompt="1"/>
          </p:nvPr>
        </p:nvSpPr>
        <p:spPr>
          <a:xfrm>
            <a:off x="6172201" y="1583512"/>
            <a:ext cx="5486399" cy="4593452"/>
          </a:xfrm>
        </p:spPr>
        <p:txBody>
          <a:bodyPr/>
          <a:lstStyle>
            <a:lvl1pPr>
              <a:defRPr/>
            </a:lvl1pPr>
            <a:lvl2pPr>
              <a:defRPr/>
            </a:lvl2pPr>
            <a:lvl3pPr>
              <a:defRPr/>
            </a:lvl3pPr>
            <a:lvl4pPr>
              <a:defRPr sz="1800"/>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5" name="Date Placeholder 4"/>
          <p:cNvSpPr>
            <a:spLocks noGrp="1"/>
          </p:cNvSpPr>
          <p:nvPr>
            <p:ph type="dt" sz="half" idx="10"/>
          </p:nvPr>
        </p:nvSpPr>
        <p:spPr>
          <a:xfrm>
            <a:off x="836313" y="6329811"/>
            <a:ext cx="1370340" cy="528189"/>
          </a:xfrm>
          <a:prstGeom prst="rect">
            <a:avLst/>
          </a:prstGeom>
        </p:spPr>
        <p:txBody>
          <a:bodyPr/>
          <a:lstStyle/>
          <a:p>
            <a:fld id="{15654299-21F5-4380-A5B0-36A76B3ABC3F}" type="datetime4">
              <a:rPr lang="en-US" smtClean="0"/>
              <a:t>May 6, 2023</a:t>
            </a:fld>
            <a:endParaRPr lang="de-DE"/>
          </a:p>
        </p:txBody>
      </p:sp>
      <p:sp>
        <p:nvSpPr>
          <p:cNvPr id="7" name="Slide Number Placeholder 6"/>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9" name="Title Placeholder 1">
            <a:extLst>
              <a:ext uri="{FF2B5EF4-FFF2-40B4-BE49-F238E27FC236}">
                <a16:creationId xmlns:a16="http://schemas.microsoft.com/office/drawing/2014/main" id="{6862948F-D5FC-499A-8B74-0B5A4CF727CD}"/>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456494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8" name="Bildplatzhalter 4"/>
          <p:cNvSpPr>
            <a:spLocks noGrp="1"/>
          </p:cNvSpPr>
          <p:nvPr>
            <p:ph type="pic" sz="quarter" idx="13" hasCustomPrompt="1"/>
          </p:nvPr>
        </p:nvSpPr>
        <p:spPr>
          <a:xfrm>
            <a:off x="6207759" y="1584471"/>
            <a:ext cx="5467775" cy="4611218"/>
          </a:xfrm>
          <a:prstGeom prst="round2DiagRect">
            <a:avLst>
              <a:gd name="adj1" fmla="val 0"/>
              <a:gd name="adj2" fmla="val 8317"/>
            </a:avLst>
          </a:prstGeom>
          <a:solidFill>
            <a:srgbClr val="FF99FF"/>
          </a:solidFill>
          <a:ln w="12700">
            <a:solidFill>
              <a:schemeClr val="bg2"/>
            </a:solidFill>
          </a:ln>
        </p:spPr>
        <p:txBody>
          <a:bodyPr/>
          <a:lstStyle>
            <a:lvl1pPr marL="0" indent="0">
              <a:buFont typeface="Arial" panose="020B0604020202020204" pitchFamily="34" charset="0"/>
              <a:buNone/>
              <a:defRPr baseline="0"/>
            </a:lvl1pPr>
          </a:lstStyle>
          <a:p>
            <a:r>
              <a:rPr lang="en-US" dirty="0"/>
              <a:t>Please insert a picture in the master slide</a:t>
            </a:r>
          </a:p>
        </p:txBody>
      </p:sp>
      <p:sp>
        <p:nvSpPr>
          <p:cNvPr id="3" name="Content Placeholder 2"/>
          <p:cNvSpPr>
            <a:spLocks noGrp="1"/>
          </p:cNvSpPr>
          <p:nvPr>
            <p:ph sz="half" idx="1" hasCustomPrompt="1"/>
          </p:nvPr>
        </p:nvSpPr>
        <p:spPr>
          <a:xfrm>
            <a:off x="533400" y="1583512"/>
            <a:ext cx="5486400" cy="4593452"/>
          </a:xfrm>
        </p:spPr>
        <p:txBody>
          <a:bodyPr/>
          <a:lstStyle>
            <a:lvl1pPr>
              <a:defRPr/>
            </a:lvl1pPr>
            <a:lvl2pPr>
              <a:defRPr/>
            </a:lvl2pPr>
            <a:lvl3pPr>
              <a:defRPr/>
            </a:lvl3pPr>
            <a:lvl4pPr>
              <a:defRPr sz="1800"/>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5" name="Date Placeholder 4"/>
          <p:cNvSpPr>
            <a:spLocks noGrp="1"/>
          </p:cNvSpPr>
          <p:nvPr>
            <p:ph type="dt" sz="half" idx="10"/>
          </p:nvPr>
        </p:nvSpPr>
        <p:spPr>
          <a:xfrm>
            <a:off x="836313" y="6329811"/>
            <a:ext cx="1370340" cy="528189"/>
          </a:xfrm>
          <a:prstGeom prst="rect">
            <a:avLst/>
          </a:prstGeom>
        </p:spPr>
        <p:txBody>
          <a:bodyPr/>
          <a:lstStyle/>
          <a:p>
            <a:fld id="{3DB31224-A2BA-46E6-8C08-B9EBE4CA9847}" type="datetime4">
              <a:rPr lang="en-US" smtClean="0"/>
              <a:t>May 6, 2023</a:t>
            </a:fld>
            <a:endParaRPr lang="de-DE"/>
          </a:p>
        </p:txBody>
      </p:sp>
      <p:sp>
        <p:nvSpPr>
          <p:cNvPr id="7" name="Slide Number Placeholder 6"/>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9" name="Title Placeholder 1">
            <a:extLst>
              <a:ext uri="{FF2B5EF4-FFF2-40B4-BE49-F238E27FC236}">
                <a16:creationId xmlns:a16="http://schemas.microsoft.com/office/drawing/2014/main" id="{6862948F-D5FC-499A-8B74-0B5A4CF727CD}"/>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1411814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3400" y="1583512"/>
            <a:ext cx="5464176" cy="823912"/>
          </a:xfrm>
        </p:spPr>
        <p:txBody>
          <a:bodyPr anchor="b">
            <a:normAutofit/>
          </a:bodyPr>
          <a:lstStyle>
            <a:lvl1pPr marL="0" indent="0">
              <a:buNone/>
              <a:defRPr sz="2600" b="1"/>
            </a:lvl1pPr>
            <a:lvl2pPr marL="457173" indent="0">
              <a:buNone/>
              <a:defRPr sz="1999" b="1"/>
            </a:lvl2pPr>
            <a:lvl3pPr marL="914347" indent="0">
              <a:buNone/>
              <a:defRPr sz="1799" b="1"/>
            </a:lvl3pPr>
            <a:lvl4pPr marL="1371519" indent="0">
              <a:buNone/>
              <a:defRPr sz="1599" b="1"/>
            </a:lvl4pPr>
            <a:lvl5pPr marL="1828693" indent="0">
              <a:buNone/>
              <a:defRPr sz="1599" b="1"/>
            </a:lvl5pPr>
            <a:lvl6pPr marL="2285866" indent="0">
              <a:buNone/>
              <a:defRPr sz="1599" b="1"/>
            </a:lvl6pPr>
            <a:lvl7pPr marL="2743040" indent="0">
              <a:buNone/>
              <a:defRPr sz="1599" b="1"/>
            </a:lvl7pPr>
            <a:lvl8pPr marL="3200213" indent="0">
              <a:buNone/>
              <a:defRPr sz="1599" b="1"/>
            </a:lvl8pPr>
            <a:lvl9pPr marL="3657387" indent="0">
              <a:buNone/>
              <a:defRPr sz="1599" b="1"/>
            </a:lvl9pPr>
          </a:lstStyle>
          <a:p>
            <a:pPr lvl="0"/>
            <a:r>
              <a:rPr lang="en-US" altLang="de-DE" dirty="0"/>
              <a:t>Click to add subline</a:t>
            </a:r>
          </a:p>
        </p:txBody>
      </p:sp>
      <p:sp>
        <p:nvSpPr>
          <p:cNvPr id="4" name="Content Placeholder 3"/>
          <p:cNvSpPr>
            <a:spLocks noGrp="1"/>
          </p:cNvSpPr>
          <p:nvPr>
            <p:ph sz="half" idx="2" hasCustomPrompt="1"/>
          </p:nvPr>
        </p:nvSpPr>
        <p:spPr>
          <a:xfrm>
            <a:off x="533400" y="2582458"/>
            <a:ext cx="5464176" cy="3607205"/>
          </a:xfrm>
        </p:spPr>
        <p:txBody>
          <a:bodyPr/>
          <a:lstStyle>
            <a:lvl1pPr>
              <a:defRPr/>
            </a:lvl1pPr>
            <a:lvl2pPr>
              <a:defRPr/>
            </a:lvl2pPr>
            <a:lvl3pPr>
              <a:defRPr/>
            </a:lvl3pPr>
            <a:lvl4pPr>
              <a:defRPr sz="1800"/>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5" name="Text Placeholder 4"/>
          <p:cNvSpPr>
            <a:spLocks noGrp="1"/>
          </p:cNvSpPr>
          <p:nvPr>
            <p:ph type="body" sz="quarter" idx="3" hasCustomPrompt="1"/>
          </p:nvPr>
        </p:nvSpPr>
        <p:spPr>
          <a:xfrm>
            <a:off x="6194424" y="1583512"/>
            <a:ext cx="5464176" cy="823912"/>
          </a:xfrm>
        </p:spPr>
        <p:txBody>
          <a:bodyPr anchor="b">
            <a:normAutofit/>
          </a:bodyPr>
          <a:lstStyle>
            <a:lvl1pPr marL="0" indent="0">
              <a:buNone/>
              <a:defRPr sz="2600" b="1"/>
            </a:lvl1pPr>
            <a:lvl2pPr marL="457173" indent="0">
              <a:buNone/>
              <a:defRPr sz="1999" b="1"/>
            </a:lvl2pPr>
            <a:lvl3pPr marL="914347" indent="0">
              <a:buNone/>
              <a:defRPr sz="1799" b="1"/>
            </a:lvl3pPr>
            <a:lvl4pPr marL="1371519" indent="0">
              <a:buNone/>
              <a:defRPr sz="1599" b="1"/>
            </a:lvl4pPr>
            <a:lvl5pPr marL="1828693" indent="0">
              <a:buNone/>
              <a:defRPr sz="1599" b="1"/>
            </a:lvl5pPr>
            <a:lvl6pPr marL="2285866" indent="0">
              <a:buNone/>
              <a:defRPr sz="1599" b="1"/>
            </a:lvl6pPr>
            <a:lvl7pPr marL="2743040" indent="0">
              <a:buNone/>
              <a:defRPr sz="1599" b="1"/>
            </a:lvl7pPr>
            <a:lvl8pPr marL="3200213" indent="0">
              <a:buNone/>
              <a:defRPr sz="1599" b="1"/>
            </a:lvl8pPr>
            <a:lvl9pPr marL="3657387" indent="0">
              <a:buNone/>
              <a:defRPr sz="1599" b="1"/>
            </a:lvl9pPr>
          </a:lstStyle>
          <a:p>
            <a:pPr lvl="0"/>
            <a:r>
              <a:rPr lang="en-US" altLang="de-DE" dirty="0"/>
              <a:t>Click to add subline</a:t>
            </a:r>
          </a:p>
        </p:txBody>
      </p:sp>
      <p:sp>
        <p:nvSpPr>
          <p:cNvPr id="6" name="Content Placeholder 5"/>
          <p:cNvSpPr>
            <a:spLocks noGrp="1"/>
          </p:cNvSpPr>
          <p:nvPr>
            <p:ph sz="quarter" idx="4" hasCustomPrompt="1"/>
          </p:nvPr>
        </p:nvSpPr>
        <p:spPr>
          <a:xfrm>
            <a:off x="6194424" y="2582458"/>
            <a:ext cx="5464176" cy="3607206"/>
          </a:xfrm>
        </p:spPr>
        <p:txBody>
          <a:bodyPr/>
          <a:lstStyle>
            <a:lvl1pPr>
              <a:defRPr/>
            </a:lvl1pPr>
            <a:lvl2pPr>
              <a:defRPr/>
            </a:lvl2pPr>
            <a:lvl3pPr>
              <a:defRPr/>
            </a:lvl3pPr>
            <a:lvl4pPr>
              <a:defRPr sz="1800"/>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7" name="Date Placeholder 6"/>
          <p:cNvSpPr>
            <a:spLocks noGrp="1"/>
          </p:cNvSpPr>
          <p:nvPr>
            <p:ph type="dt" sz="half" idx="10"/>
          </p:nvPr>
        </p:nvSpPr>
        <p:spPr>
          <a:xfrm>
            <a:off x="836313" y="6329811"/>
            <a:ext cx="1370340" cy="528189"/>
          </a:xfrm>
          <a:prstGeom prst="rect">
            <a:avLst/>
          </a:prstGeom>
        </p:spPr>
        <p:txBody>
          <a:bodyPr/>
          <a:lstStyle/>
          <a:p>
            <a:fld id="{4335A851-D77C-41AE-86D7-230684EEBDD1}" type="datetime4">
              <a:rPr lang="en-US" smtClean="0"/>
              <a:t>May 6, 2023</a:t>
            </a:fld>
            <a:endParaRPr lang="de-DE"/>
          </a:p>
        </p:txBody>
      </p:sp>
      <p:sp>
        <p:nvSpPr>
          <p:cNvPr id="9" name="Slide Number Placeholder 8"/>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11" name="Title Placeholder 1">
            <a:extLst>
              <a:ext uri="{FF2B5EF4-FFF2-40B4-BE49-F238E27FC236}">
                <a16:creationId xmlns:a16="http://schemas.microsoft.com/office/drawing/2014/main" id="{7E438375-C357-462F-AB62-257249F8E3AC}"/>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1320592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10" name="Bildplatzhalter 4"/>
          <p:cNvSpPr>
            <a:spLocks noGrp="1"/>
          </p:cNvSpPr>
          <p:nvPr>
            <p:ph type="pic" sz="quarter" idx="13" hasCustomPrompt="1"/>
          </p:nvPr>
        </p:nvSpPr>
        <p:spPr>
          <a:xfrm>
            <a:off x="6207759" y="2590003"/>
            <a:ext cx="5467775" cy="3605685"/>
          </a:xfrm>
          <a:prstGeom prst="round2DiagRect">
            <a:avLst>
              <a:gd name="adj1" fmla="val 0"/>
              <a:gd name="adj2" fmla="val 8317"/>
            </a:avLst>
          </a:prstGeom>
          <a:solidFill>
            <a:srgbClr val="FF99FF"/>
          </a:solidFill>
          <a:ln w="12700">
            <a:solidFill>
              <a:schemeClr val="bg2"/>
            </a:solidFill>
          </a:ln>
        </p:spPr>
        <p:txBody>
          <a:bodyPr/>
          <a:lstStyle>
            <a:lvl1pPr marL="0" indent="0">
              <a:buFont typeface="Arial" panose="020B0604020202020204" pitchFamily="34" charset="0"/>
              <a:buNone/>
              <a:defRPr baseline="0"/>
            </a:lvl1pPr>
          </a:lstStyle>
          <a:p>
            <a:r>
              <a:rPr lang="en-US" dirty="0"/>
              <a:t>Please insert a picture in the master slide</a:t>
            </a:r>
          </a:p>
        </p:txBody>
      </p:sp>
      <p:sp>
        <p:nvSpPr>
          <p:cNvPr id="3" name="Text Placeholder 2"/>
          <p:cNvSpPr>
            <a:spLocks noGrp="1"/>
          </p:cNvSpPr>
          <p:nvPr>
            <p:ph type="body" idx="1" hasCustomPrompt="1"/>
          </p:nvPr>
        </p:nvSpPr>
        <p:spPr>
          <a:xfrm>
            <a:off x="533400" y="1583512"/>
            <a:ext cx="5464176" cy="823912"/>
          </a:xfrm>
        </p:spPr>
        <p:txBody>
          <a:bodyPr anchor="b">
            <a:normAutofit/>
          </a:bodyPr>
          <a:lstStyle>
            <a:lvl1pPr marL="0" indent="0">
              <a:buNone/>
              <a:defRPr sz="2600" b="1"/>
            </a:lvl1pPr>
            <a:lvl2pPr marL="457173" indent="0">
              <a:buNone/>
              <a:defRPr sz="1999" b="1"/>
            </a:lvl2pPr>
            <a:lvl3pPr marL="914347" indent="0">
              <a:buNone/>
              <a:defRPr sz="1799" b="1"/>
            </a:lvl3pPr>
            <a:lvl4pPr marL="1371519" indent="0">
              <a:buNone/>
              <a:defRPr sz="1599" b="1"/>
            </a:lvl4pPr>
            <a:lvl5pPr marL="1828693" indent="0">
              <a:buNone/>
              <a:defRPr sz="1599" b="1"/>
            </a:lvl5pPr>
            <a:lvl6pPr marL="2285866" indent="0">
              <a:buNone/>
              <a:defRPr sz="1599" b="1"/>
            </a:lvl6pPr>
            <a:lvl7pPr marL="2743040" indent="0">
              <a:buNone/>
              <a:defRPr sz="1599" b="1"/>
            </a:lvl7pPr>
            <a:lvl8pPr marL="3200213" indent="0">
              <a:buNone/>
              <a:defRPr sz="1599" b="1"/>
            </a:lvl8pPr>
            <a:lvl9pPr marL="3657387" indent="0">
              <a:buNone/>
              <a:defRPr sz="1599" b="1"/>
            </a:lvl9pPr>
          </a:lstStyle>
          <a:p>
            <a:pPr lvl="0"/>
            <a:r>
              <a:rPr lang="en-US" altLang="de-DE" dirty="0"/>
              <a:t>Click to add subline</a:t>
            </a:r>
          </a:p>
        </p:txBody>
      </p:sp>
      <p:sp>
        <p:nvSpPr>
          <p:cNvPr id="4" name="Content Placeholder 3"/>
          <p:cNvSpPr>
            <a:spLocks noGrp="1"/>
          </p:cNvSpPr>
          <p:nvPr>
            <p:ph sz="half" idx="2" hasCustomPrompt="1"/>
          </p:nvPr>
        </p:nvSpPr>
        <p:spPr>
          <a:xfrm>
            <a:off x="533400" y="2582458"/>
            <a:ext cx="5464176" cy="3607205"/>
          </a:xfrm>
        </p:spPr>
        <p:txBody>
          <a:bodyPr/>
          <a:lstStyle>
            <a:lvl1pPr>
              <a:defRPr/>
            </a:lvl1pPr>
            <a:lvl2pPr>
              <a:defRPr/>
            </a:lvl2pPr>
            <a:lvl3pPr>
              <a:defRPr/>
            </a:lvl3pPr>
            <a:lvl4pPr>
              <a:defRPr sz="1800"/>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5" name="Text Placeholder 4"/>
          <p:cNvSpPr>
            <a:spLocks noGrp="1"/>
          </p:cNvSpPr>
          <p:nvPr>
            <p:ph type="body" sz="quarter" idx="3" hasCustomPrompt="1"/>
          </p:nvPr>
        </p:nvSpPr>
        <p:spPr>
          <a:xfrm>
            <a:off x="6194424" y="1583512"/>
            <a:ext cx="5464176" cy="823912"/>
          </a:xfrm>
        </p:spPr>
        <p:txBody>
          <a:bodyPr anchor="b">
            <a:normAutofit/>
          </a:bodyPr>
          <a:lstStyle>
            <a:lvl1pPr marL="0" indent="0">
              <a:buNone/>
              <a:defRPr sz="2600" b="1"/>
            </a:lvl1pPr>
            <a:lvl2pPr marL="457173" indent="0">
              <a:buNone/>
              <a:defRPr sz="1999" b="1"/>
            </a:lvl2pPr>
            <a:lvl3pPr marL="914347" indent="0">
              <a:buNone/>
              <a:defRPr sz="1799" b="1"/>
            </a:lvl3pPr>
            <a:lvl4pPr marL="1371519" indent="0">
              <a:buNone/>
              <a:defRPr sz="1599" b="1"/>
            </a:lvl4pPr>
            <a:lvl5pPr marL="1828693" indent="0">
              <a:buNone/>
              <a:defRPr sz="1599" b="1"/>
            </a:lvl5pPr>
            <a:lvl6pPr marL="2285866" indent="0">
              <a:buNone/>
              <a:defRPr sz="1599" b="1"/>
            </a:lvl6pPr>
            <a:lvl7pPr marL="2743040" indent="0">
              <a:buNone/>
              <a:defRPr sz="1599" b="1"/>
            </a:lvl7pPr>
            <a:lvl8pPr marL="3200213" indent="0">
              <a:buNone/>
              <a:defRPr sz="1599" b="1"/>
            </a:lvl8pPr>
            <a:lvl9pPr marL="3657387" indent="0">
              <a:buNone/>
              <a:defRPr sz="1599" b="1"/>
            </a:lvl9pPr>
          </a:lstStyle>
          <a:p>
            <a:pPr lvl="0"/>
            <a:r>
              <a:rPr lang="en-US" altLang="de-DE" dirty="0"/>
              <a:t>Click to add subline</a:t>
            </a:r>
          </a:p>
        </p:txBody>
      </p:sp>
      <p:sp>
        <p:nvSpPr>
          <p:cNvPr id="7" name="Date Placeholder 6"/>
          <p:cNvSpPr>
            <a:spLocks noGrp="1"/>
          </p:cNvSpPr>
          <p:nvPr>
            <p:ph type="dt" sz="half" idx="10"/>
          </p:nvPr>
        </p:nvSpPr>
        <p:spPr>
          <a:xfrm>
            <a:off x="836313" y="6329811"/>
            <a:ext cx="1370340" cy="528189"/>
          </a:xfrm>
          <a:prstGeom prst="rect">
            <a:avLst/>
          </a:prstGeom>
        </p:spPr>
        <p:txBody>
          <a:bodyPr/>
          <a:lstStyle/>
          <a:p>
            <a:fld id="{12D4E77B-683C-46D8-9FBD-45D28C443896}" type="datetime4">
              <a:rPr lang="en-US" smtClean="0"/>
              <a:t>May 6, 2023</a:t>
            </a:fld>
            <a:endParaRPr lang="de-DE"/>
          </a:p>
        </p:txBody>
      </p:sp>
      <p:sp>
        <p:nvSpPr>
          <p:cNvPr id="9" name="Slide Number Placeholder 8"/>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11" name="Title Placeholder 1">
            <a:extLst>
              <a:ext uri="{FF2B5EF4-FFF2-40B4-BE49-F238E27FC236}">
                <a16:creationId xmlns:a16="http://schemas.microsoft.com/office/drawing/2014/main" id="{7E438375-C357-462F-AB62-257249F8E3AC}"/>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p>
        </p:txBody>
      </p:sp>
    </p:spTree>
    <p:extLst>
      <p:ext uri="{BB962C8B-B14F-4D97-AF65-F5344CB8AC3E}">
        <p14:creationId xmlns:p14="http://schemas.microsoft.com/office/powerpoint/2010/main" val="4095007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EC857A-59BD-4D62-9D4D-0D3330CEA2E9}"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C91B6-A1EC-498A-9F80-9E44ADF31C8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742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6313" y="6329811"/>
            <a:ext cx="1370340" cy="528189"/>
          </a:xfrm>
          <a:prstGeom prst="rect">
            <a:avLst/>
          </a:prstGeom>
        </p:spPr>
        <p:txBody>
          <a:bodyPr/>
          <a:lstStyle/>
          <a:p>
            <a:fld id="{648B8F8E-2E80-4FE8-B44D-BD31B836C218}" type="datetime4">
              <a:rPr lang="en-US" smtClean="0"/>
              <a:t>May 6, 2023</a:t>
            </a:fld>
            <a:endParaRPr lang="de-DE"/>
          </a:p>
        </p:txBody>
      </p:sp>
      <p:sp>
        <p:nvSpPr>
          <p:cNvPr id="5" name="Slide Number Placeholder 4"/>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7" name="Title Placeholder 1">
            <a:extLst>
              <a:ext uri="{FF2B5EF4-FFF2-40B4-BE49-F238E27FC236}">
                <a16:creationId xmlns:a16="http://schemas.microsoft.com/office/drawing/2014/main" id="{910E8322-A2A9-45EC-9F17-A3F73D42D1C3}"/>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8" name="Bildplatzhalter 3"/>
          <p:cNvSpPr>
            <a:spLocks noGrp="1"/>
          </p:cNvSpPr>
          <p:nvPr>
            <p:ph type="pic" sz="quarter" idx="14"/>
          </p:nvPr>
        </p:nvSpPr>
        <p:spPr>
          <a:xfrm>
            <a:off x="0" y="1770680"/>
            <a:ext cx="12192000" cy="4404693"/>
          </a:xfrm>
          <a:solidFill>
            <a:srgbClr val="FF99FF"/>
          </a:solidFill>
        </p:spPr>
        <p:txBody>
          <a:bodyPr anchor="t"/>
          <a:lstStyle>
            <a:lvl1pPr marL="0" indent="0" algn="ctr">
              <a:buFont typeface="Arial" panose="020B0604020202020204" pitchFamily="34" charset="0"/>
              <a:buNone/>
              <a:defRPr/>
            </a:lvl1pPr>
          </a:lstStyle>
          <a:p>
            <a:endParaRPr lang="de-DE" dirty="0"/>
          </a:p>
          <a:p>
            <a:r>
              <a:rPr lang="en-US" dirty="0"/>
              <a:t>Please insert a picture in the master slide</a:t>
            </a:r>
          </a:p>
        </p:txBody>
      </p:sp>
    </p:spTree>
    <p:extLst>
      <p:ext uri="{BB962C8B-B14F-4D97-AF65-F5344CB8AC3E}">
        <p14:creationId xmlns:p14="http://schemas.microsoft.com/office/powerpoint/2010/main" val="2855174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Nur Titel">
    <p:spTree>
      <p:nvGrpSpPr>
        <p:cNvPr id="1" name=""/>
        <p:cNvGrpSpPr/>
        <p:nvPr/>
      </p:nvGrpSpPr>
      <p:grpSpPr>
        <a:xfrm>
          <a:off x="0" y="0"/>
          <a:ext cx="0" cy="0"/>
          <a:chOff x="0" y="0"/>
          <a:chExt cx="0" cy="0"/>
        </a:xfrm>
      </p:grpSpPr>
      <p:pic>
        <p:nvPicPr>
          <p:cNvPr id="6" name="Bildplatzhalter 6">
            <a:extLst>
              <a:ext uri="{FF2B5EF4-FFF2-40B4-BE49-F238E27FC236}">
                <a16:creationId xmlns:a16="http://schemas.microsoft.com/office/drawing/2014/main" id="{AD469279-E5C8-404C-94A7-9CE4F8C2FF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70680"/>
            <a:ext cx="12191999" cy="4404693"/>
          </a:xfrm>
          <a:prstGeom prst="rect">
            <a:avLst/>
          </a:prstGeom>
        </p:spPr>
      </p:pic>
      <p:sp>
        <p:nvSpPr>
          <p:cNvPr id="3" name="Date Placeholder 2"/>
          <p:cNvSpPr>
            <a:spLocks noGrp="1"/>
          </p:cNvSpPr>
          <p:nvPr>
            <p:ph type="dt" sz="half" idx="10"/>
          </p:nvPr>
        </p:nvSpPr>
        <p:spPr>
          <a:xfrm>
            <a:off x="836313" y="6329811"/>
            <a:ext cx="1370340" cy="528189"/>
          </a:xfrm>
          <a:prstGeom prst="rect">
            <a:avLst/>
          </a:prstGeom>
        </p:spPr>
        <p:txBody>
          <a:bodyPr/>
          <a:lstStyle/>
          <a:p>
            <a:fld id="{6AE96706-7997-401A-B3C6-DD0629218309}" type="datetime4">
              <a:rPr lang="en-US" smtClean="0"/>
              <a:t>May 6, 2023</a:t>
            </a:fld>
            <a:endParaRPr lang="de-DE"/>
          </a:p>
        </p:txBody>
      </p:sp>
      <p:sp>
        <p:nvSpPr>
          <p:cNvPr id="5" name="Slide Number Placeholder 4"/>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7" name="Title Placeholder 1">
            <a:extLst>
              <a:ext uri="{FF2B5EF4-FFF2-40B4-BE49-F238E27FC236}">
                <a16:creationId xmlns:a16="http://schemas.microsoft.com/office/drawing/2014/main" id="{910E8322-A2A9-45EC-9F17-A3F73D42D1C3}"/>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620348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Nur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6313" y="6329811"/>
            <a:ext cx="1370340" cy="528189"/>
          </a:xfrm>
          <a:prstGeom prst="rect">
            <a:avLst/>
          </a:prstGeom>
        </p:spPr>
        <p:txBody>
          <a:bodyPr/>
          <a:lstStyle/>
          <a:p>
            <a:fld id="{9A255E0C-BA46-414C-B93B-463A74B6056A}" type="datetime4">
              <a:rPr lang="en-US" smtClean="0"/>
              <a:t>May 6, 2023</a:t>
            </a:fld>
            <a:endParaRPr lang="de-DE"/>
          </a:p>
        </p:txBody>
      </p:sp>
      <p:sp>
        <p:nvSpPr>
          <p:cNvPr id="5" name="Slide Number Placeholder 4"/>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7" name="Title Placeholder 1">
            <a:extLst>
              <a:ext uri="{FF2B5EF4-FFF2-40B4-BE49-F238E27FC236}">
                <a16:creationId xmlns:a16="http://schemas.microsoft.com/office/drawing/2014/main" id="{910E8322-A2A9-45EC-9F17-A3F73D42D1C3}"/>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2" name="Rechteck 1"/>
          <p:cNvSpPr/>
          <p:nvPr userDrawn="1"/>
        </p:nvSpPr>
        <p:spPr>
          <a:xfrm>
            <a:off x="0" y="6201408"/>
            <a:ext cx="12192000" cy="24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199"/>
          </a:p>
        </p:txBody>
      </p:sp>
      <p:sp>
        <p:nvSpPr>
          <p:cNvPr id="8" name="Bildplatzhalter 3"/>
          <p:cNvSpPr>
            <a:spLocks noGrp="1"/>
          </p:cNvSpPr>
          <p:nvPr>
            <p:ph type="pic" sz="quarter" idx="14"/>
          </p:nvPr>
        </p:nvSpPr>
        <p:spPr>
          <a:xfrm>
            <a:off x="0" y="1770679"/>
            <a:ext cx="12192000" cy="4558317"/>
          </a:xfrm>
          <a:solidFill>
            <a:srgbClr val="FF99FF"/>
          </a:solidFill>
        </p:spPr>
        <p:txBody>
          <a:bodyPr anchor="t"/>
          <a:lstStyle>
            <a:lvl1pPr marL="0" indent="0" algn="ctr">
              <a:buFont typeface="Arial" panose="020B0604020202020204" pitchFamily="34" charset="0"/>
              <a:buNone/>
              <a:defRPr/>
            </a:lvl1pPr>
          </a:lstStyle>
          <a:p>
            <a:endParaRPr lang="de-DE" dirty="0"/>
          </a:p>
          <a:p>
            <a:r>
              <a:rPr lang="en-US" dirty="0"/>
              <a:t>Please insert a picture in the master slide</a:t>
            </a:r>
          </a:p>
        </p:txBody>
      </p:sp>
    </p:spTree>
    <p:extLst>
      <p:ext uri="{BB962C8B-B14F-4D97-AF65-F5344CB8AC3E}">
        <p14:creationId xmlns:p14="http://schemas.microsoft.com/office/powerpoint/2010/main" val="3191730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Nur Titel">
    <p:spTree>
      <p:nvGrpSpPr>
        <p:cNvPr id="1" name=""/>
        <p:cNvGrpSpPr/>
        <p:nvPr/>
      </p:nvGrpSpPr>
      <p:grpSpPr>
        <a:xfrm>
          <a:off x="0" y="0"/>
          <a:ext cx="0" cy="0"/>
          <a:chOff x="0" y="0"/>
          <a:chExt cx="0" cy="0"/>
        </a:xfrm>
      </p:grpSpPr>
      <p:pic>
        <p:nvPicPr>
          <p:cNvPr id="9" name="Bildplatzhalter 6">
            <a:extLst>
              <a:ext uri="{FF2B5EF4-FFF2-40B4-BE49-F238E27FC236}">
                <a16:creationId xmlns:a16="http://schemas.microsoft.com/office/drawing/2014/main" id="{34CE5320-35BE-2940-A98A-E8624493D0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770680"/>
            <a:ext cx="12191999" cy="4558316"/>
          </a:xfrm>
          <a:prstGeom prst="rect">
            <a:avLst/>
          </a:prstGeom>
        </p:spPr>
      </p:pic>
      <p:sp>
        <p:nvSpPr>
          <p:cNvPr id="3" name="Date Placeholder 2"/>
          <p:cNvSpPr>
            <a:spLocks noGrp="1"/>
          </p:cNvSpPr>
          <p:nvPr>
            <p:ph type="dt" sz="half" idx="10"/>
          </p:nvPr>
        </p:nvSpPr>
        <p:spPr>
          <a:xfrm>
            <a:off x="836313" y="6329811"/>
            <a:ext cx="1370340" cy="528189"/>
          </a:xfrm>
          <a:prstGeom prst="rect">
            <a:avLst/>
          </a:prstGeom>
        </p:spPr>
        <p:txBody>
          <a:bodyPr/>
          <a:lstStyle/>
          <a:p>
            <a:fld id="{9456F2AD-B082-4C40-B548-5501F8DAA2FD}" type="datetime4">
              <a:rPr lang="en-US" smtClean="0"/>
              <a:t>May 6, 2023</a:t>
            </a:fld>
            <a:endParaRPr lang="de-DE"/>
          </a:p>
        </p:txBody>
      </p:sp>
      <p:sp>
        <p:nvSpPr>
          <p:cNvPr id="5" name="Slide Number Placeholder 4"/>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7" name="Title Placeholder 1">
            <a:extLst>
              <a:ext uri="{FF2B5EF4-FFF2-40B4-BE49-F238E27FC236}">
                <a16:creationId xmlns:a16="http://schemas.microsoft.com/office/drawing/2014/main" id="{910E8322-A2A9-45EC-9F17-A3F73D42D1C3}"/>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2" name="Rechteck 1"/>
          <p:cNvSpPr/>
          <p:nvPr userDrawn="1"/>
        </p:nvSpPr>
        <p:spPr>
          <a:xfrm>
            <a:off x="0" y="6201408"/>
            <a:ext cx="12192000" cy="24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199"/>
          </a:p>
        </p:txBody>
      </p:sp>
    </p:spTree>
    <p:extLst>
      <p:ext uri="{BB962C8B-B14F-4D97-AF65-F5344CB8AC3E}">
        <p14:creationId xmlns:p14="http://schemas.microsoft.com/office/powerpoint/2010/main" val="1058291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6313" y="6329811"/>
            <a:ext cx="1370340" cy="528189"/>
          </a:xfrm>
          <a:prstGeom prst="rect">
            <a:avLst/>
          </a:prstGeom>
        </p:spPr>
        <p:txBody>
          <a:bodyPr/>
          <a:lstStyle/>
          <a:p>
            <a:fld id="{6F4EBDE6-AB90-41AA-9FD9-5846A1BF5E6C}" type="datetime4">
              <a:rPr lang="en-US" smtClean="0"/>
              <a:t>May 6, 2023</a:t>
            </a:fld>
            <a:endParaRPr lang="de-DE"/>
          </a:p>
        </p:txBody>
      </p:sp>
      <p:sp>
        <p:nvSpPr>
          <p:cNvPr id="5" name="Slide Number Placeholder 4"/>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7" name="Title Placeholder 1">
            <a:extLst>
              <a:ext uri="{FF2B5EF4-FFF2-40B4-BE49-F238E27FC236}">
                <a16:creationId xmlns:a16="http://schemas.microsoft.com/office/drawing/2014/main" id="{910E8322-A2A9-45EC-9F17-A3F73D42D1C3}"/>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2079456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6313" y="6329811"/>
            <a:ext cx="1370340" cy="528189"/>
          </a:xfrm>
          <a:prstGeom prst="rect">
            <a:avLst/>
          </a:prstGeom>
        </p:spPr>
        <p:txBody>
          <a:bodyPr/>
          <a:lstStyle/>
          <a:p>
            <a:fld id="{740A20F6-92DA-404A-A087-191B135303C4}" type="datetime4">
              <a:rPr lang="en-US" smtClean="0"/>
              <a:t>May 6, 2023</a:t>
            </a:fld>
            <a:endParaRPr lang="de-DE"/>
          </a:p>
        </p:txBody>
      </p:sp>
      <p:sp>
        <p:nvSpPr>
          <p:cNvPr id="4" name="Slide Number Placeholder 3"/>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Tree>
    <p:extLst>
      <p:ext uri="{BB962C8B-B14F-4D97-AF65-F5344CB8AC3E}">
        <p14:creationId xmlns:p14="http://schemas.microsoft.com/office/powerpoint/2010/main" val="2482402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148853" y="1583511"/>
            <a:ext cx="6509747" cy="4277541"/>
          </a:xfrm>
        </p:spPr>
        <p:txBody>
          <a:bodyPr/>
          <a:lstStyle>
            <a:lvl1pPr>
              <a:defRPr sz="2600"/>
            </a:lvl1pPr>
            <a:lvl2pPr>
              <a:defRPr sz="2400"/>
            </a:lvl2pPr>
            <a:lvl3pPr>
              <a:defRPr sz="2100"/>
            </a:lvl3pPr>
            <a:lvl4pPr>
              <a:defRPr sz="1800"/>
            </a:lvl4pPr>
            <a:lvl5pPr marL="1435016" indent="0">
              <a:buNone/>
              <a:defRPr sz="1599"/>
            </a:lvl5pPr>
            <a:lvl6pPr>
              <a:defRPr sz="1999"/>
            </a:lvl6pPr>
            <a:lvl7pPr>
              <a:defRPr sz="1999"/>
            </a:lvl7pPr>
            <a:lvl8pPr>
              <a:defRPr sz="1999"/>
            </a:lvl8pPr>
            <a:lvl9pPr>
              <a:defRPr sz="1999"/>
            </a:lvl9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 </a:t>
            </a:r>
          </a:p>
          <a:p>
            <a:pPr lvl="3"/>
            <a:endParaRPr lang="en-US" altLang="de-DE" dirty="0"/>
          </a:p>
        </p:txBody>
      </p:sp>
      <p:sp>
        <p:nvSpPr>
          <p:cNvPr id="4" name="Text Placeholder 3"/>
          <p:cNvSpPr>
            <a:spLocks noGrp="1"/>
          </p:cNvSpPr>
          <p:nvPr>
            <p:ph type="body" sz="half" idx="2" hasCustomPrompt="1"/>
          </p:nvPr>
        </p:nvSpPr>
        <p:spPr>
          <a:xfrm>
            <a:off x="533402" y="1583512"/>
            <a:ext cx="4238625" cy="4277541"/>
          </a:xfrm>
        </p:spPr>
        <p:txBody>
          <a:bodyPr>
            <a:normAutofit/>
          </a:bodyPr>
          <a:lstStyle>
            <a:lvl1pPr marL="0" indent="0">
              <a:buNone/>
              <a:defRPr sz="2600"/>
            </a:lvl1pPr>
            <a:lvl2pPr marL="457173" indent="0">
              <a:buNone/>
              <a:defRPr sz="1400"/>
            </a:lvl2pPr>
            <a:lvl3pPr marL="914347" indent="0">
              <a:buNone/>
              <a:defRPr sz="1200"/>
            </a:lvl3pPr>
            <a:lvl4pPr marL="1371519" indent="0">
              <a:buNone/>
              <a:defRPr sz="1000"/>
            </a:lvl4pPr>
            <a:lvl5pPr marL="1828693" indent="0">
              <a:buNone/>
              <a:defRPr sz="1000"/>
            </a:lvl5pPr>
            <a:lvl6pPr marL="2285866" indent="0">
              <a:buNone/>
              <a:defRPr sz="1000"/>
            </a:lvl6pPr>
            <a:lvl7pPr marL="2743040" indent="0">
              <a:buNone/>
              <a:defRPr sz="1000"/>
            </a:lvl7pPr>
            <a:lvl8pPr marL="3200213" indent="0">
              <a:buNone/>
              <a:defRPr sz="1000"/>
            </a:lvl8pPr>
            <a:lvl9pPr marL="3657387" indent="0">
              <a:buNone/>
              <a:defRPr sz="1000"/>
            </a:lvl9pPr>
          </a:lstStyle>
          <a:p>
            <a:pPr lvl="0"/>
            <a:r>
              <a:rPr lang="en-US" altLang="de-DE" dirty="0"/>
              <a:t>Click to add text</a:t>
            </a:r>
          </a:p>
        </p:txBody>
      </p:sp>
      <p:sp>
        <p:nvSpPr>
          <p:cNvPr id="5" name="Date Placeholder 4"/>
          <p:cNvSpPr>
            <a:spLocks noGrp="1"/>
          </p:cNvSpPr>
          <p:nvPr>
            <p:ph type="dt" sz="half" idx="10"/>
          </p:nvPr>
        </p:nvSpPr>
        <p:spPr>
          <a:xfrm>
            <a:off x="836313" y="6329811"/>
            <a:ext cx="1370340" cy="528189"/>
          </a:xfrm>
          <a:prstGeom prst="rect">
            <a:avLst/>
          </a:prstGeom>
        </p:spPr>
        <p:txBody>
          <a:bodyPr/>
          <a:lstStyle/>
          <a:p>
            <a:fld id="{B89AAD7E-45FA-4315-A93D-FBFB11BECEC9}" type="datetime4">
              <a:rPr lang="en-US" smtClean="0"/>
              <a:t>May 6, 2023</a:t>
            </a:fld>
            <a:endParaRPr lang="de-DE"/>
          </a:p>
        </p:txBody>
      </p:sp>
      <p:sp>
        <p:nvSpPr>
          <p:cNvPr id="7" name="Slide Number Placeholder 6"/>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9" name="Title Placeholder 1">
            <a:extLst>
              <a:ext uri="{FF2B5EF4-FFF2-40B4-BE49-F238E27FC236}">
                <a16:creationId xmlns:a16="http://schemas.microsoft.com/office/drawing/2014/main" id="{5F47D9EC-E3C8-4173-84B3-DB5A91069C3D}"/>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1871640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58554" y="624691"/>
            <a:ext cx="7295047" cy="4149200"/>
          </a:xfrm>
        </p:spPr>
        <p:txBody>
          <a:bodyPr anchor="t"/>
          <a:lstStyle>
            <a:lvl1pPr marL="0" indent="0">
              <a:buNone/>
              <a:defRPr sz="3200"/>
            </a:lvl1pPr>
            <a:lvl2pPr marL="457173" indent="0">
              <a:buNone/>
              <a:defRPr sz="2800"/>
            </a:lvl2pPr>
            <a:lvl3pPr marL="914347" indent="0">
              <a:buNone/>
              <a:defRPr sz="2399"/>
            </a:lvl3pPr>
            <a:lvl4pPr marL="1371519" indent="0">
              <a:buNone/>
              <a:defRPr sz="1999"/>
            </a:lvl4pPr>
            <a:lvl5pPr marL="1828693" indent="0">
              <a:buNone/>
              <a:defRPr sz="1999"/>
            </a:lvl5pPr>
            <a:lvl6pPr marL="2285866" indent="0">
              <a:buNone/>
              <a:defRPr sz="1999"/>
            </a:lvl6pPr>
            <a:lvl7pPr marL="2743040" indent="0">
              <a:buNone/>
              <a:defRPr sz="1999"/>
            </a:lvl7pPr>
            <a:lvl8pPr marL="3200213" indent="0">
              <a:buNone/>
              <a:defRPr sz="1999"/>
            </a:lvl8pPr>
            <a:lvl9pPr marL="3657387" indent="0">
              <a:buNone/>
              <a:defRPr sz="1999"/>
            </a:lvl9pPr>
          </a:lstStyle>
          <a:p>
            <a:r>
              <a:rPr lang="de-DE" dirty="0"/>
              <a:t>Bild</a:t>
            </a:r>
          </a:p>
        </p:txBody>
      </p:sp>
      <p:sp>
        <p:nvSpPr>
          <p:cNvPr id="5" name="Date Placeholder 4"/>
          <p:cNvSpPr>
            <a:spLocks noGrp="1"/>
          </p:cNvSpPr>
          <p:nvPr>
            <p:ph type="dt" sz="half" idx="10"/>
          </p:nvPr>
        </p:nvSpPr>
        <p:spPr>
          <a:xfrm>
            <a:off x="836313" y="6329811"/>
            <a:ext cx="1370340" cy="528189"/>
          </a:xfrm>
          <a:prstGeom prst="rect">
            <a:avLst/>
          </a:prstGeom>
        </p:spPr>
        <p:txBody>
          <a:bodyPr/>
          <a:lstStyle/>
          <a:p>
            <a:fld id="{F31C92CB-E887-49A1-89D8-F84D7E851A6D}" type="datetime4">
              <a:rPr lang="en-US" smtClean="0"/>
              <a:t>May 6, 2023</a:t>
            </a:fld>
            <a:endParaRPr lang="de-DE"/>
          </a:p>
        </p:txBody>
      </p:sp>
      <p:sp>
        <p:nvSpPr>
          <p:cNvPr id="7" name="Slide Number Placeholder 6"/>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8" name="Title 1">
            <a:extLst>
              <a:ext uri="{FF2B5EF4-FFF2-40B4-BE49-F238E27FC236}">
                <a16:creationId xmlns:a16="http://schemas.microsoft.com/office/drawing/2014/main" id="{874D6481-F98B-45EE-B6D0-BF8C42A11F43}"/>
              </a:ext>
            </a:extLst>
          </p:cNvPr>
          <p:cNvSpPr>
            <a:spLocks noGrp="1"/>
          </p:cNvSpPr>
          <p:nvPr>
            <p:ph type="title" hasCustomPrompt="1"/>
          </p:nvPr>
        </p:nvSpPr>
        <p:spPr>
          <a:xfrm>
            <a:off x="2458553" y="4836496"/>
            <a:ext cx="7291569" cy="566777"/>
          </a:xfrm>
          <a:prstGeom prst="rect">
            <a:avLst/>
          </a:prstGeom>
        </p:spPr>
        <p:txBody>
          <a:bodyPr anchor="b">
            <a:normAutofit/>
          </a:bodyPr>
          <a:lstStyle>
            <a:lvl1pPr>
              <a:defRPr sz="1999"/>
            </a:lvl1pPr>
          </a:lstStyle>
          <a:p>
            <a:r>
              <a:rPr lang="en-US" altLang="de-DE" dirty="0"/>
              <a:t>Click to add title</a:t>
            </a:r>
            <a:endParaRPr lang="en-US" dirty="0"/>
          </a:p>
        </p:txBody>
      </p:sp>
      <p:sp>
        <p:nvSpPr>
          <p:cNvPr id="9" name="Text Placeholder 3">
            <a:extLst>
              <a:ext uri="{FF2B5EF4-FFF2-40B4-BE49-F238E27FC236}">
                <a16:creationId xmlns:a16="http://schemas.microsoft.com/office/drawing/2014/main" id="{85119134-5DDA-43C1-B0D4-2BD9056B0DD6}"/>
              </a:ext>
            </a:extLst>
          </p:cNvPr>
          <p:cNvSpPr>
            <a:spLocks noGrp="1"/>
          </p:cNvSpPr>
          <p:nvPr>
            <p:ph type="body" sz="half" idx="2"/>
          </p:nvPr>
        </p:nvSpPr>
        <p:spPr>
          <a:xfrm>
            <a:off x="2462030" y="5463729"/>
            <a:ext cx="7291569" cy="769581"/>
          </a:xfrm>
        </p:spPr>
        <p:txBody>
          <a:bodyPr>
            <a:normAutofit/>
          </a:bodyPr>
          <a:lstStyle>
            <a:lvl1pPr marL="0" indent="0">
              <a:buNone/>
              <a:defRPr sz="1400"/>
            </a:lvl1pPr>
            <a:lvl2pPr marL="457173" indent="0">
              <a:buNone/>
              <a:defRPr sz="1400"/>
            </a:lvl2pPr>
            <a:lvl3pPr marL="914347" indent="0">
              <a:buNone/>
              <a:defRPr sz="1200"/>
            </a:lvl3pPr>
            <a:lvl4pPr marL="1371519" indent="0">
              <a:buNone/>
              <a:defRPr sz="1000"/>
            </a:lvl4pPr>
            <a:lvl5pPr marL="1828693" indent="0">
              <a:buNone/>
              <a:defRPr sz="1000"/>
            </a:lvl5pPr>
            <a:lvl6pPr marL="2285866" indent="0">
              <a:buNone/>
              <a:defRPr sz="1000"/>
            </a:lvl6pPr>
            <a:lvl7pPr marL="2743040" indent="0">
              <a:buNone/>
              <a:defRPr sz="1000"/>
            </a:lvl7pPr>
            <a:lvl8pPr marL="3200213" indent="0">
              <a:buNone/>
              <a:defRPr sz="1000"/>
            </a:lvl8pPr>
            <a:lvl9pPr marL="3657387" indent="0">
              <a:buNone/>
              <a:defRPr sz="1000"/>
            </a:lvl9pPr>
          </a:lstStyle>
          <a:p>
            <a:pPr lvl="0"/>
            <a:r>
              <a:rPr lang="en-US" altLang="de-DE" dirty="0" err="1"/>
              <a:t>Mastertextformat</a:t>
            </a:r>
            <a:r>
              <a:rPr lang="en-US" altLang="de-DE" dirty="0"/>
              <a:t> </a:t>
            </a:r>
            <a:r>
              <a:rPr lang="en-US" altLang="de-DE" dirty="0" err="1"/>
              <a:t>bearbeiten</a:t>
            </a:r>
            <a:endParaRPr lang="en-US" altLang="de-DE" dirty="0"/>
          </a:p>
        </p:txBody>
      </p:sp>
    </p:spTree>
    <p:extLst>
      <p:ext uri="{BB962C8B-B14F-4D97-AF65-F5344CB8AC3E}">
        <p14:creationId xmlns:p14="http://schemas.microsoft.com/office/powerpoint/2010/main" val="1905952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3" name="Vertical Text Placeholder 2"/>
          <p:cNvSpPr>
            <a:spLocks noGrp="1"/>
          </p:cNvSpPr>
          <p:nvPr>
            <p:ph type="body" orient="vert" idx="1" hasCustomPrompt="1"/>
          </p:nvPr>
        </p:nvSpPr>
        <p:spPr>
          <a:xfrm>
            <a:off x="533400" y="1423972"/>
            <a:ext cx="11125200" cy="4682105"/>
          </a:xfrm>
        </p:spPr>
        <p:txBody>
          <a:bodyPr vert="eaVert"/>
          <a:lstStyle>
            <a:lvl1pPr>
              <a:defRPr/>
            </a:lvl1pPr>
            <a:lvl2pPr>
              <a:defRPr/>
            </a:lvl2pPr>
            <a:lvl3pPr>
              <a:defRPr/>
            </a:lvl3pPr>
            <a:lvl4pPr>
              <a:defRPr sz="1800"/>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4" name="Date Placeholder 3"/>
          <p:cNvSpPr>
            <a:spLocks noGrp="1"/>
          </p:cNvSpPr>
          <p:nvPr>
            <p:ph type="dt" sz="half" idx="10"/>
          </p:nvPr>
        </p:nvSpPr>
        <p:spPr>
          <a:xfrm>
            <a:off x="836313" y="6329811"/>
            <a:ext cx="1370340" cy="528189"/>
          </a:xfrm>
          <a:prstGeom prst="rect">
            <a:avLst/>
          </a:prstGeom>
        </p:spPr>
        <p:txBody>
          <a:bodyPr/>
          <a:lstStyle/>
          <a:p>
            <a:fld id="{988EC468-4A16-43E1-AE8D-AFB1783B0BBF}" type="datetime4">
              <a:rPr lang="en-US" smtClean="0"/>
              <a:t>May 6, 2023</a:t>
            </a:fld>
            <a:endParaRPr lang="de-DE"/>
          </a:p>
        </p:txBody>
      </p:sp>
      <p:sp>
        <p:nvSpPr>
          <p:cNvPr id="6" name="Slide Number Placeholder 5"/>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8" name="Title Placeholder 1">
            <a:extLst>
              <a:ext uri="{FF2B5EF4-FFF2-40B4-BE49-F238E27FC236}">
                <a16:creationId xmlns:a16="http://schemas.microsoft.com/office/drawing/2014/main" id="{A0AF9471-6F4B-417A-9B82-1D3AC42AE952}"/>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1277823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027183" y="365124"/>
            <a:ext cx="2628900" cy="5811838"/>
          </a:xfrm>
          <a:prstGeom prst="rect">
            <a:avLst/>
          </a:prstGeom>
        </p:spPr>
        <p:txBody>
          <a:bodyPr vert="eaVert"/>
          <a:lstStyle>
            <a:lvl1pPr>
              <a:defRPr/>
            </a:lvl1pPr>
          </a:lstStyle>
          <a:p>
            <a:r>
              <a:rPr lang="en-US" altLang="de-DE" dirty="0"/>
              <a:t>Click to add title</a:t>
            </a:r>
            <a:endParaRPr lang="en-US" dirty="0"/>
          </a:p>
        </p:txBody>
      </p:sp>
      <p:sp>
        <p:nvSpPr>
          <p:cNvPr id="3" name="Vertical Text Placeholder 2"/>
          <p:cNvSpPr>
            <a:spLocks noGrp="1"/>
          </p:cNvSpPr>
          <p:nvPr>
            <p:ph type="body" orient="vert" idx="1" hasCustomPrompt="1"/>
          </p:nvPr>
        </p:nvSpPr>
        <p:spPr>
          <a:xfrm>
            <a:off x="535920" y="365124"/>
            <a:ext cx="8300763" cy="5811838"/>
          </a:xfrm>
        </p:spPr>
        <p:txBody>
          <a:bodyPr vert="eaVert"/>
          <a:lstStyle>
            <a:lvl1pPr>
              <a:defRPr/>
            </a:lvl1pPr>
            <a:lvl2pPr>
              <a:defRPr/>
            </a:lvl2pPr>
            <a:lvl3pPr>
              <a:defRPr/>
            </a:lvl3pPr>
            <a:lvl4pPr>
              <a:defRPr sz="1800"/>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4" name="Date Placeholder 3"/>
          <p:cNvSpPr>
            <a:spLocks noGrp="1"/>
          </p:cNvSpPr>
          <p:nvPr>
            <p:ph type="dt" sz="half" idx="10"/>
          </p:nvPr>
        </p:nvSpPr>
        <p:spPr>
          <a:xfrm>
            <a:off x="836313" y="6329811"/>
            <a:ext cx="1370340" cy="528189"/>
          </a:xfrm>
          <a:prstGeom prst="rect">
            <a:avLst/>
          </a:prstGeom>
        </p:spPr>
        <p:txBody>
          <a:bodyPr/>
          <a:lstStyle/>
          <a:p>
            <a:fld id="{679F28A5-A458-41A3-A1F3-3D6D30ECF45F}" type="datetime4">
              <a:rPr lang="en-US" smtClean="0"/>
              <a:t>May 6, 2023</a:t>
            </a:fld>
            <a:endParaRPr lang="de-DE"/>
          </a:p>
        </p:txBody>
      </p:sp>
      <p:sp>
        <p:nvSpPr>
          <p:cNvPr id="6" name="Slide Number Placeholder 5"/>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Tree>
    <p:extLst>
      <p:ext uri="{BB962C8B-B14F-4D97-AF65-F5344CB8AC3E}">
        <p14:creationId xmlns:p14="http://schemas.microsoft.com/office/powerpoint/2010/main" val="276384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EC857A-59BD-4D62-9D4D-0D3330CEA2E9}" type="datetimeFigureOut">
              <a:rPr lang="en-US" smtClean="0"/>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C91B6-A1EC-498A-9F80-9E44ADF31C81}" type="slidenum">
              <a:rPr lang="en-US" smtClean="0"/>
              <a:t>‹#›</a:t>
            </a:fld>
            <a:endParaRPr lang="en-US"/>
          </a:p>
        </p:txBody>
      </p:sp>
    </p:spTree>
    <p:extLst>
      <p:ext uri="{BB962C8B-B14F-4D97-AF65-F5344CB8AC3E}">
        <p14:creationId xmlns:p14="http://schemas.microsoft.com/office/powerpoint/2010/main" val="38728427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0"/>
        <p:cNvGrpSpPr/>
        <p:nvPr/>
      </p:nvGrpSpPr>
      <p:grpSpPr>
        <a:xfrm>
          <a:off x="0" y="0"/>
          <a:ext cx="0" cy="0"/>
          <a:chOff x="0" y="0"/>
          <a:chExt cx="0" cy="0"/>
        </a:xfrm>
      </p:grpSpPr>
      <p:sp>
        <p:nvSpPr>
          <p:cNvPr id="101" name="Google Shape;101;p27"/>
          <p:cNvSpPr txBox="1">
            <a:spLocks noGrp="1"/>
          </p:cNvSpPr>
          <p:nvPr>
            <p:ph type="ctrTitle"/>
          </p:nvPr>
        </p:nvSpPr>
        <p:spPr>
          <a:xfrm>
            <a:off x="914400" y="2130440"/>
            <a:ext cx="10363200" cy="1470025"/>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lt1"/>
              </a:buClr>
              <a:buSzPts val="2250"/>
              <a:buFont typeface="Helvetica Neue"/>
              <a:buNone/>
              <a:defRPr sz="2250"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2" name="Google Shape;102;p27"/>
          <p:cNvSpPr txBox="1">
            <a:spLocks noGrp="1"/>
          </p:cNvSpPr>
          <p:nvPr>
            <p:ph type="subTitle" idx="1"/>
          </p:nvPr>
        </p:nvSpPr>
        <p:spPr>
          <a:xfrm>
            <a:off x="1828800" y="3611556"/>
            <a:ext cx="8534400" cy="1752600"/>
          </a:xfrm>
          <a:prstGeom prst="rect">
            <a:avLst/>
          </a:prstGeom>
          <a:noFill/>
          <a:ln>
            <a:noFill/>
          </a:ln>
        </p:spPr>
        <p:txBody>
          <a:bodyPr spcFirstLastPara="1" wrap="square" lIns="91425" tIns="45700" rIns="91425" bIns="45700" anchor="t" anchorCtr="0"/>
          <a:lstStyle>
            <a:lvl1pPr marR="0" lvl="0" algn="ctr" rtl="0">
              <a:spcBef>
                <a:spcPts val="353"/>
              </a:spcBef>
              <a:spcAft>
                <a:spcPts val="0"/>
              </a:spcAft>
              <a:buClr>
                <a:srgbClr val="9E9E9E"/>
              </a:buClr>
              <a:buSzPts val="1765"/>
              <a:buFont typeface="Arial"/>
              <a:buNone/>
              <a:defRPr sz="1765" b="0" i="0" u="none" strike="noStrike" cap="none">
                <a:solidFill>
                  <a:srgbClr val="9E9E9E"/>
                </a:solidFill>
                <a:latin typeface="Helvetica Neue"/>
                <a:ea typeface="Helvetica Neue"/>
                <a:cs typeface="Helvetica Neue"/>
                <a:sym typeface="Helvetica Neue"/>
              </a:defRPr>
            </a:lvl1pPr>
            <a:lvl2pPr marR="0" lvl="1" algn="ctr" rtl="0">
              <a:spcBef>
                <a:spcPts val="353"/>
              </a:spcBef>
              <a:spcAft>
                <a:spcPts val="0"/>
              </a:spcAft>
              <a:buClr>
                <a:srgbClr val="9E9E9E"/>
              </a:buClr>
              <a:buSzPts val="1765"/>
              <a:buFont typeface="Arial"/>
              <a:buNone/>
              <a:defRPr sz="1765" b="0" i="0" u="none" strike="noStrike" cap="none">
                <a:solidFill>
                  <a:srgbClr val="9E9E9E"/>
                </a:solidFill>
                <a:latin typeface="Helvetica Neue"/>
                <a:ea typeface="Helvetica Neue"/>
                <a:cs typeface="Helvetica Neue"/>
                <a:sym typeface="Helvetica Neue"/>
              </a:defRPr>
            </a:lvl2pPr>
            <a:lvl3pPr marR="0" lvl="2" algn="ctr" rtl="0">
              <a:spcBef>
                <a:spcPts val="318"/>
              </a:spcBef>
              <a:spcAft>
                <a:spcPts val="0"/>
              </a:spcAft>
              <a:buClr>
                <a:srgbClr val="9E9E9E"/>
              </a:buClr>
              <a:buSzPts val="1588"/>
              <a:buFont typeface="Arial"/>
              <a:buNone/>
              <a:defRPr sz="1588" b="0" i="0" u="none" strike="noStrike" cap="none">
                <a:solidFill>
                  <a:srgbClr val="9E9E9E"/>
                </a:solidFill>
                <a:latin typeface="Helvetica Neue"/>
                <a:ea typeface="Helvetica Neue"/>
                <a:cs typeface="Helvetica Neue"/>
                <a:sym typeface="Helvetica Neue"/>
              </a:defRPr>
            </a:lvl3pPr>
            <a:lvl4pPr marR="0" lvl="3" algn="ctr" rtl="0">
              <a:spcBef>
                <a:spcPts val="282"/>
              </a:spcBef>
              <a:spcAft>
                <a:spcPts val="0"/>
              </a:spcAft>
              <a:buClr>
                <a:srgbClr val="9E9E9E"/>
              </a:buClr>
              <a:buSzPts val="1412"/>
              <a:buFont typeface="Arial"/>
              <a:buNone/>
              <a:defRPr sz="1412" b="0" i="0" u="none" strike="noStrike" cap="none">
                <a:solidFill>
                  <a:srgbClr val="9E9E9E"/>
                </a:solidFill>
                <a:latin typeface="Helvetica Neue"/>
                <a:ea typeface="Helvetica Neue"/>
                <a:cs typeface="Helvetica Neue"/>
                <a:sym typeface="Helvetica Neue"/>
              </a:defRPr>
            </a:lvl4pPr>
            <a:lvl5pPr marR="0" lvl="4" algn="ctr"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5pPr>
            <a:lvl6pPr marR="0" lvl="5" algn="ctr" rtl="0">
              <a:spcBef>
                <a:spcPts val="353"/>
              </a:spcBef>
              <a:spcAft>
                <a:spcPts val="0"/>
              </a:spcAft>
              <a:buClr>
                <a:srgbClr val="9E9E9E"/>
              </a:buClr>
              <a:buSzPts val="1765"/>
              <a:buFont typeface="Arial"/>
              <a:buNone/>
              <a:defRPr sz="1765" b="0" i="0" u="none" strike="noStrike" cap="none">
                <a:solidFill>
                  <a:srgbClr val="9E9E9E"/>
                </a:solidFill>
                <a:latin typeface="Calibri"/>
                <a:ea typeface="Calibri"/>
                <a:cs typeface="Calibri"/>
                <a:sym typeface="Calibri"/>
              </a:defRPr>
            </a:lvl6pPr>
            <a:lvl7pPr marR="0" lvl="6" algn="ctr" rtl="0">
              <a:spcBef>
                <a:spcPts val="353"/>
              </a:spcBef>
              <a:spcAft>
                <a:spcPts val="0"/>
              </a:spcAft>
              <a:buClr>
                <a:srgbClr val="9E9E9E"/>
              </a:buClr>
              <a:buSzPts val="1765"/>
              <a:buFont typeface="Arial"/>
              <a:buNone/>
              <a:defRPr sz="1765" b="0" i="0" u="none" strike="noStrike" cap="none">
                <a:solidFill>
                  <a:srgbClr val="9E9E9E"/>
                </a:solidFill>
                <a:latin typeface="Calibri"/>
                <a:ea typeface="Calibri"/>
                <a:cs typeface="Calibri"/>
                <a:sym typeface="Calibri"/>
              </a:defRPr>
            </a:lvl7pPr>
            <a:lvl8pPr marR="0" lvl="7" algn="ctr" rtl="0">
              <a:spcBef>
                <a:spcPts val="353"/>
              </a:spcBef>
              <a:spcAft>
                <a:spcPts val="0"/>
              </a:spcAft>
              <a:buClr>
                <a:srgbClr val="9E9E9E"/>
              </a:buClr>
              <a:buSzPts val="1765"/>
              <a:buFont typeface="Arial"/>
              <a:buNone/>
              <a:defRPr sz="1765" b="0" i="0" u="none" strike="noStrike" cap="none">
                <a:solidFill>
                  <a:srgbClr val="9E9E9E"/>
                </a:solidFill>
                <a:latin typeface="Calibri"/>
                <a:ea typeface="Calibri"/>
                <a:cs typeface="Calibri"/>
                <a:sym typeface="Calibri"/>
              </a:defRPr>
            </a:lvl8pPr>
            <a:lvl9pPr marR="0" lvl="8" algn="ctr" rtl="0">
              <a:spcBef>
                <a:spcPts val="353"/>
              </a:spcBef>
              <a:spcAft>
                <a:spcPts val="0"/>
              </a:spcAft>
              <a:buClr>
                <a:srgbClr val="9E9E9E"/>
              </a:buClr>
              <a:buSzPts val="1765"/>
              <a:buFont typeface="Arial"/>
              <a:buNone/>
              <a:defRPr sz="1765" b="0" i="0" u="none" strike="noStrike" cap="none">
                <a:solidFill>
                  <a:srgbClr val="9E9E9E"/>
                </a:solidFill>
                <a:latin typeface="Calibri"/>
                <a:ea typeface="Calibri"/>
                <a:cs typeface="Calibri"/>
                <a:sym typeface="Calibri"/>
              </a:defRPr>
            </a:lvl9pPr>
          </a:lstStyle>
          <a:p>
            <a:endParaRPr/>
          </a:p>
        </p:txBody>
      </p:sp>
      <p:sp>
        <p:nvSpPr>
          <p:cNvPr id="103" name="Google Shape;103;p27"/>
          <p:cNvSpPr txBox="1">
            <a:spLocks noGrp="1"/>
          </p:cNvSpPr>
          <p:nvPr>
            <p:ph type="title" idx="2"/>
          </p:nvPr>
        </p:nvSpPr>
        <p:spPr>
          <a:xfrm>
            <a:off x="609600" y="156299"/>
            <a:ext cx="10972800" cy="377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2250"/>
              <a:buFont typeface="Helvetica Neue"/>
              <a:buNone/>
              <a:defRPr sz="2250" b="1" i="0" u="none" strike="noStrike" cap="none">
                <a:solidFill>
                  <a:schemeClr val="lt1"/>
                </a:solidFill>
                <a:latin typeface="Helvetica Neue"/>
                <a:ea typeface="Helvetica Neue"/>
                <a:cs typeface="Helvetica Neue"/>
                <a:sym typeface="Helvetica Neu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extLst>
      <p:ext uri="{BB962C8B-B14F-4D97-AF65-F5344CB8AC3E}">
        <p14:creationId xmlns:p14="http://schemas.microsoft.com/office/powerpoint/2010/main" val="424884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47F5-BD52-54AA-FFA1-180C574585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BF0A42-F648-0298-D6F0-C1EA04D742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2192B7-9462-628E-853E-6AA83127AE9C}"/>
              </a:ext>
            </a:extLst>
          </p:cNvPr>
          <p:cNvSpPr>
            <a:spLocks noGrp="1"/>
          </p:cNvSpPr>
          <p:nvPr>
            <p:ph type="dt" sz="half" idx="10"/>
          </p:nvPr>
        </p:nvSpPr>
        <p:spPr/>
        <p:txBody>
          <a:bodyPr/>
          <a:lstStyle/>
          <a:p>
            <a:fld id="{C811D34A-8EB2-5D41-9C92-ACB22B415BBB}" type="datetimeFigureOut">
              <a:rPr lang="en-US" smtClean="0"/>
              <a:t>5/6/2023</a:t>
            </a:fld>
            <a:endParaRPr lang="en-US"/>
          </a:p>
        </p:txBody>
      </p:sp>
      <p:sp>
        <p:nvSpPr>
          <p:cNvPr id="5" name="Footer Placeholder 4">
            <a:extLst>
              <a:ext uri="{FF2B5EF4-FFF2-40B4-BE49-F238E27FC236}">
                <a16:creationId xmlns:a16="http://schemas.microsoft.com/office/drawing/2014/main" id="{B3388301-670B-EDF0-5422-76891D3FA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23809-A2AF-4E3B-CAAB-7D4BB847C96A}"/>
              </a:ext>
            </a:extLst>
          </p:cNvPr>
          <p:cNvSpPr>
            <a:spLocks noGrp="1"/>
          </p:cNvSpPr>
          <p:nvPr>
            <p:ph type="sldNum" sz="quarter" idx="12"/>
          </p:nvPr>
        </p:nvSpPr>
        <p:spPr/>
        <p:txBody>
          <a:bodyPr/>
          <a:lstStyle/>
          <a:p>
            <a:fld id="{714DE8B7-2749-A840-9763-111D14A1B625}" type="slidenum">
              <a:rPr lang="en-US" smtClean="0"/>
              <a:t>‹#›</a:t>
            </a:fld>
            <a:endParaRPr lang="en-US"/>
          </a:p>
        </p:txBody>
      </p:sp>
    </p:spTree>
    <p:extLst>
      <p:ext uri="{BB962C8B-B14F-4D97-AF65-F5344CB8AC3E}">
        <p14:creationId xmlns:p14="http://schemas.microsoft.com/office/powerpoint/2010/main" val="3352390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602C-DD87-820B-C599-E2549D7C0F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A60678-9BD9-C23F-7EC6-C02EE29807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80FDB-C00D-023A-4104-FE06EF9D5B5C}"/>
              </a:ext>
            </a:extLst>
          </p:cNvPr>
          <p:cNvSpPr>
            <a:spLocks noGrp="1"/>
          </p:cNvSpPr>
          <p:nvPr>
            <p:ph type="dt" sz="half" idx="10"/>
          </p:nvPr>
        </p:nvSpPr>
        <p:spPr/>
        <p:txBody>
          <a:bodyPr/>
          <a:lstStyle/>
          <a:p>
            <a:fld id="{C811D34A-8EB2-5D41-9C92-ACB22B415BBB}" type="datetimeFigureOut">
              <a:rPr lang="en-US" smtClean="0"/>
              <a:t>5/6/2023</a:t>
            </a:fld>
            <a:endParaRPr lang="en-US"/>
          </a:p>
        </p:txBody>
      </p:sp>
      <p:sp>
        <p:nvSpPr>
          <p:cNvPr id="5" name="Footer Placeholder 4">
            <a:extLst>
              <a:ext uri="{FF2B5EF4-FFF2-40B4-BE49-F238E27FC236}">
                <a16:creationId xmlns:a16="http://schemas.microsoft.com/office/drawing/2014/main" id="{4FEC126D-620C-EA64-9F9E-D56CE7E25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A7C08-B1AA-8D21-C968-49878818C0A5}"/>
              </a:ext>
            </a:extLst>
          </p:cNvPr>
          <p:cNvSpPr>
            <a:spLocks noGrp="1"/>
          </p:cNvSpPr>
          <p:nvPr>
            <p:ph type="sldNum" sz="quarter" idx="12"/>
          </p:nvPr>
        </p:nvSpPr>
        <p:spPr/>
        <p:txBody>
          <a:bodyPr/>
          <a:lstStyle/>
          <a:p>
            <a:fld id="{714DE8B7-2749-A840-9763-111D14A1B625}" type="slidenum">
              <a:rPr lang="en-US" smtClean="0"/>
              <a:t>‹#›</a:t>
            </a:fld>
            <a:endParaRPr lang="en-US"/>
          </a:p>
        </p:txBody>
      </p:sp>
    </p:spTree>
    <p:extLst>
      <p:ext uri="{BB962C8B-B14F-4D97-AF65-F5344CB8AC3E}">
        <p14:creationId xmlns:p14="http://schemas.microsoft.com/office/powerpoint/2010/main" val="2349227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876EB-3577-F23A-9C26-4AB7363C63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A84AC3-08E9-EE3F-D9C3-B18E191051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42C13A-62D1-CFD0-5281-394ADC01DDC0}"/>
              </a:ext>
            </a:extLst>
          </p:cNvPr>
          <p:cNvSpPr>
            <a:spLocks noGrp="1"/>
          </p:cNvSpPr>
          <p:nvPr>
            <p:ph type="dt" sz="half" idx="10"/>
          </p:nvPr>
        </p:nvSpPr>
        <p:spPr/>
        <p:txBody>
          <a:bodyPr/>
          <a:lstStyle/>
          <a:p>
            <a:fld id="{C811D34A-8EB2-5D41-9C92-ACB22B415BBB}" type="datetimeFigureOut">
              <a:rPr lang="en-US" smtClean="0"/>
              <a:t>5/6/2023</a:t>
            </a:fld>
            <a:endParaRPr lang="en-US"/>
          </a:p>
        </p:txBody>
      </p:sp>
      <p:sp>
        <p:nvSpPr>
          <p:cNvPr id="5" name="Footer Placeholder 4">
            <a:extLst>
              <a:ext uri="{FF2B5EF4-FFF2-40B4-BE49-F238E27FC236}">
                <a16:creationId xmlns:a16="http://schemas.microsoft.com/office/drawing/2014/main" id="{5D5182F7-1EC3-02BF-D3F5-F7C272F6B7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ED6DC-2728-2F5E-3BA1-FA981C43E21C}"/>
              </a:ext>
            </a:extLst>
          </p:cNvPr>
          <p:cNvSpPr>
            <a:spLocks noGrp="1"/>
          </p:cNvSpPr>
          <p:nvPr>
            <p:ph type="sldNum" sz="quarter" idx="12"/>
          </p:nvPr>
        </p:nvSpPr>
        <p:spPr/>
        <p:txBody>
          <a:bodyPr/>
          <a:lstStyle/>
          <a:p>
            <a:fld id="{714DE8B7-2749-A840-9763-111D14A1B625}" type="slidenum">
              <a:rPr lang="en-US" smtClean="0"/>
              <a:t>‹#›</a:t>
            </a:fld>
            <a:endParaRPr lang="en-US"/>
          </a:p>
        </p:txBody>
      </p:sp>
    </p:spTree>
    <p:extLst>
      <p:ext uri="{BB962C8B-B14F-4D97-AF65-F5344CB8AC3E}">
        <p14:creationId xmlns:p14="http://schemas.microsoft.com/office/powerpoint/2010/main" val="36702805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74A03-AAD0-CB5F-36D7-10202EBA63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8D06FF-6B6B-2E74-BB4E-0023E87AF7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9A4FF8-C47B-8B6F-0F54-313766493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B15839-41B7-D7CC-24C2-AB9C440C3C0E}"/>
              </a:ext>
            </a:extLst>
          </p:cNvPr>
          <p:cNvSpPr>
            <a:spLocks noGrp="1"/>
          </p:cNvSpPr>
          <p:nvPr>
            <p:ph type="dt" sz="half" idx="10"/>
          </p:nvPr>
        </p:nvSpPr>
        <p:spPr/>
        <p:txBody>
          <a:bodyPr/>
          <a:lstStyle/>
          <a:p>
            <a:fld id="{C811D34A-8EB2-5D41-9C92-ACB22B415BBB}" type="datetimeFigureOut">
              <a:rPr lang="en-US" smtClean="0"/>
              <a:t>5/6/2023</a:t>
            </a:fld>
            <a:endParaRPr lang="en-US"/>
          </a:p>
        </p:txBody>
      </p:sp>
      <p:sp>
        <p:nvSpPr>
          <p:cNvPr id="6" name="Footer Placeholder 5">
            <a:extLst>
              <a:ext uri="{FF2B5EF4-FFF2-40B4-BE49-F238E27FC236}">
                <a16:creationId xmlns:a16="http://schemas.microsoft.com/office/drawing/2014/main" id="{0B03A704-D5EB-84D8-5BAB-33AEA410F5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4A1C0-DE63-D4BA-F8D8-EF7069AD8617}"/>
              </a:ext>
            </a:extLst>
          </p:cNvPr>
          <p:cNvSpPr>
            <a:spLocks noGrp="1"/>
          </p:cNvSpPr>
          <p:nvPr>
            <p:ph type="sldNum" sz="quarter" idx="12"/>
          </p:nvPr>
        </p:nvSpPr>
        <p:spPr/>
        <p:txBody>
          <a:bodyPr/>
          <a:lstStyle/>
          <a:p>
            <a:fld id="{714DE8B7-2749-A840-9763-111D14A1B625}" type="slidenum">
              <a:rPr lang="en-US" smtClean="0"/>
              <a:t>‹#›</a:t>
            </a:fld>
            <a:endParaRPr lang="en-US"/>
          </a:p>
        </p:txBody>
      </p:sp>
    </p:spTree>
    <p:extLst>
      <p:ext uri="{BB962C8B-B14F-4D97-AF65-F5344CB8AC3E}">
        <p14:creationId xmlns:p14="http://schemas.microsoft.com/office/powerpoint/2010/main" val="23412219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59E8-0AB9-A472-7EF3-E7D425765F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950FC4-7B0A-9351-7847-6363F66028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46D195-8552-9113-D5A1-2B3AE67F1B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E744E5-D4D9-6D0D-18E7-D255BD939F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12FBFA-33CE-962F-71AC-B6F9468C49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EC6056-23D1-D723-C1F7-DCF9B101AB0C}"/>
              </a:ext>
            </a:extLst>
          </p:cNvPr>
          <p:cNvSpPr>
            <a:spLocks noGrp="1"/>
          </p:cNvSpPr>
          <p:nvPr>
            <p:ph type="dt" sz="half" idx="10"/>
          </p:nvPr>
        </p:nvSpPr>
        <p:spPr/>
        <p:txBody>
          <a:bodyPr/>
          <a:lstStyle/>
          <a:p>
            <a:fld id="{C811D34A-8EB2-5D41-9C92-ACB22B415BBB}" type="datetimeFigureOut">
              <a:rPr lang="en-US" smtClean="0"/>
              <a:t>5/6/2023</a:t>
            </a:fld>
            <a:endParaRPr lang="en-US"/>
          </a:p>
        </p:txBody>
      </p:sp>
      <p:sp>
        <p:nvSpPr>
          <p:cNvPr id="8" name="Footer Placeholder 7">
            <a:extLst>
              <a:ext uri="{FF2B5EF4-FFF2-40B4-BE49-F238E27FC236}">
                <a16:creationId xmlns:a16="http://schemas.microsoft.com/office/drawing/2014/main" id="{C16F9042-203A-6510-7AD0-DA38C9A9DB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5D5A2-3EFA-C881-D56F-9B77F90C96B1}"/>
              </a:ext>
            </a:extLst>
          </p:cNvPr>
          <p:cNvSpPr>
            <a:spLocks noGrp="1"/>
          </p:cNvSpPr>
          <p:nvPr>
            <p:ph type="sldNum" sz="quarter" idx="12"/>
          </p:nvPr>
        </p:nvSpPr>
        <p:spPr/>
        <p:txBody>
          <a:bodyPr/>
          <a:lstStyle/>
          <a:p>
            <a:fld id="{714DE8B7-2749-A840-9763-111D14A1B625}" type="slidenum">
              <a:rPr lang="en-US" smtClean="0"/>
              <a:t>‹#›</a:t>
            </a:fld>
            <a:endParaRPr lang="en-US"/>
          </a:p>
        </p:txBody>
      </p:sp>
    </p:spTree>
    <p:extLst>
      <p:ext uri="{BB962C8B-B14F-4D97-AF65-F5344CB8AC3E}">
        <p14:creationId xmlns:p14="http://schemas.microsoft.com/office/powerpoint/2010/main" val="4253265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B9F4-0AEA-4597-7CAB-728787579D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30C3DE-18E3-85E9-0450-80708712B47A}"/>
              </a:ext>
            </a:extLst>
          </p:cNvPr>
          <p:cNvSpPr>
            <a:spLocks noGrp="1"/>
          </p:cNvSpPr>
          <p:nvPr>
            <p:ph type="dt" sz="half" idx="10"/>
          </p:nvPr>
        </p:nvSpPr>
        <p:spPr/>
        <p:txBody>
          <a:bodyPr/>
          <a:lstStyle/>
          <a:p>
            <a:fld id="{C811D34A-8EB2-5D41-9C92-ACB22B415BBB}" type="datetimeFigureOut">
              <a:rPr lang="en-US" smtClean="0"/>
              <a:t>5/6/2023</a:t>
            </a:fld>
            <a:endParaRPr lang="en-US"/>
          </a:p>
        </p:txBody>
      </p:sp>
      <p:sp>
        <p:nvSpPr>
          <p:cNvPr id="4" name="Footer Placeholder 3">
            <a:extLst>
              <a:ext uri="{FF2B5EF4-FFF2-40B4-BE49-F238E27FC236}">
                <a16:creationId xmlns:a16="http://schemas.microsoft.com/office/drawing/2014/main" id="{DAE30319-511F-8722-76F8-124B81643C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B68F74-E62F-10EA-0CE3-93006D52C9B6}"/>
              </a:ext>
            </a:extLst>
          </p:cNvPr>
          <p:cNvSpPr>
            <a:spLocks noGrp="1"/>
          </p:cNvSpPr>
          <p:nvPr>
            <p:ph type="sldNum" sz="quarter" idx="12"/>
          </p:nvPr>
        </p:nvSpPr>
        <p:spPr/>
        <p:txBody>
          <a:bodyPr/>
          <a:lstStyle/>
          <a:p>
            <a:fld id="{714DE8B7-2749-A840-9763-111D14A1B625}" type="slidenum">
              <a:rPr lang="en-US" smtClean="0"/>
              <a:t>‹#›</a:t>
            </a:fld>
            <a:endParaRPr lang="en-US"/>
          </a:p>
        </p:txBody>
      </p:sp>
    </p:spTree>
    <p:extLst>
      <p:ext uri="{BB962C8B-B14F-4D97-AF65-F5344CB8AC3E}">
        <p14:creationId xmlns:p14="http://schemas.microsoft.com/office/powerpoint/2010/main" val="4786471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742C43-6538-A7E7-F000-9208ACB37C6D}"/>
              </a:ext>
            </a:extLst>
          </p:cNvPr>
          <p:cNvSpPr>
            <a:spLocks noGrp="1"/>
          </p:cNvSpPr>
          <p:nvPr>
            <p:ph type="dt" sz="half" idx="10"/>
          </p:nvPr>
        </p:nvSpPr>
        <p:spPr/>
        <p:txBody>
          <a:bodyPr/>
          <a:lstStyle/>
          <a:p>
            <a:fld id="{C811D34A-8EB2-5D41-9C92-ACB22B415BBB}" type="datetimeFigureOut">
              <a:rPr lang="en-US" smtClean="0"/>
              <a:t>5/6/2023</a:t>
            </a:fld>
            <a:endParaRPr lang="en-US"/>
          </a:p>
        </p:txBody>
      </p:sp>
      <p:sp>
        <p:nvSpPr>
          <p:cNvPr id="3" name="Footer Placeholder 2">
            <a:extLst>
              <a:ext uri="{FF2B5EF4-FFF2-40B4-BE49-F238E27FC236}">
                <a16:creationId xmlns:a16="http://schemas.microsoft.com/office/drawing/2014/main" id="{DDC08D0D-FD99-A0FF-0539-B4919A2CFC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CD6E41-3709-DC54-19E4-0038A7FFEBB7}"/>
              </a:ext>
            </a:extLst>
          </p:cNvPr>
          <p:cNvSpPr>
            <a:spLocks noGrp="1"/>
          </p:cNvSpPr>
          <p:nvPr>
            <p:ph type="sldNum" sz="quarter" idx="12"/>
          </p:nvPr>
        </p:nvSpPr>
        <p:spPr/>
        <p:txBody>
          <a:bodyPr/>
          <a:lstStyle/>
          <a:p>
            <a:fld id="{714DE8B7-2749-A840-9763-111D14A1B625}" type="slidenum">
              <a:rPr lang="en-US" smtClean="0"/>
              <a:t>‹#›</a:t>
            </a:fld>
            <a:endParaRPr lang="en-US"/>
          </a:p>
        </p:txBody>
      </p:sp>
    </p:spTree>
    <p:extLst>
      <p:ext uri="{BB962C8B-B14F-4D97-AF65-F5344CB8AC3E}">
        <p14:creationId xmlns:p14="http://schemas.microsoft.com/office/powerpoint/2010/main" val="828265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70A7-F123-2A85-49CA-E28044DA2F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9DD122-76D5-E437-2555-0B0B000ED7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297C54-9410-1368-3E97-A1BD821DD9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D6160D-784C-D96A-BF0F-CD6EA2F1E02F}"/>
              </a:ext>
            </a:extLst>
          </p:cNvPr>
          <p:cNvSpPr>
            <a:spLocks noGrp="1"/>
          </p:cNvSpPr>
          <p:nvPr>
            <p:ph type="dt" sz="half" idx="10"/>
          </p:nvPr>
        </p:nvSpPr>
        <p:spPr/>
        <p:txBody>
          <a:bodyPr/>
          <a:lstStyle/>
          <a:p>
            <a:fld id="{C811D34A-8EB2-5D41-9C92-ACB22B415BBB}" type="datetimeFigureOut">
              <a:rPr lang="en-US" smtClean="0"/>
              <a:t>5/6/2023</a:t>
            </a:fld>
            <a:endParaRPr lang="en-US"/>
          </a:p>
        </p:txBody>
      </p:sp>
      <p:sp>
        <p:nvSpPr>
          <p:cNvPr id="6" name="Footer Placeholder 5">
            <a:extLst>
              <a:ext uri="{FF2B5EF4-FFF2-40B4-BE49-F238E27FC236}">
                <a16:creationId xmlns:a16="http://schemas.microsoft.com/office/drawing/2014/main" id="{9C6BD502-B232-85E8-505A-412C62DEDB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3703CA-1B34-792B-2406-CDCBFFD41C24}"/>
              </a:ext>
            </a:extLst>
          </p:cNvPr>
          <p:cNvSpPr>
            <a:spLocks noGrp="1"/>
          </p:cNvSpPr>
          <p:nvPr>
            <p:ph type="sldNum" sz="quarter" idx="12"/>
          </p:nvPr>
        </p:nvSpPr>
        <p:spPr/>
        <p:txBody>
          <a:bodyPr/>
          <a:lstStyle/>
          <a:p>
            <a:fld id="{714DE8B7-2749-A840-9763-111D14A1B625}" type="slidenum">
              <a:rPr lang="en-US" smtClean="0"/>
              <a:t>‹#›</a:t>
            </a:fld>
            <a:endParaRPr lang="en-US"/>
          </a:p>
        </p:txBody>
      </p:sp>
    </p:spTree>
    <p:extLst>
      <p:ext uri="{BB962C8B-B14F-4D97-AF65-F5344CB8AC3E}">
        <p14:creationId xmlns:p14="http://schemas.microsoft.com/office/powerpoint/2010/main" val="1891588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29FA4-8DCB-3BBB-973E-CF5794CB1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2259CF-8C3A-D7B1-F862-36EBE60131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FD5550-DF0D-8A82-1F96-27C172EF0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D61BE-17DB-050B-E810-F58AE9FD424C}"/>
              </a:ext>
            </a:extLst>
          </p:cNvPr>
          <p:cNvSpPr>
            <a:spLocks noGrp="1"/>
          </p:cNvSpPr>
          <p:nvPr>
            <p:ph type="dt" sz="half" idx="10"/>
          </p:nvPr>
        </p:nvSpPr>
        <p:spPr/>
        <p:txBody>
          <a:bodyPr/>
          <a:lstStyle/>
          <a:p>
            <a:fld id="{C811D34A-8EB2-5D41-9C92-ACB22B415BBB}" type="datetimeFigureOut">
              <a:rPr lang="en-US" smtClean="0"/>
              <a:t>5/6/2023</a:t>
            </a:fld>
            <a:endParaRPr lang="en-US"/>
          </a:p>
        </p:txBody>
      </p:sp>
      <p:sp>
        <p:nvSpPr>
          <p:cNvPr id="6" name="Footer Placeholder 5">
            <a:extLst>
              <a:ext uri="{FF2B5EF4-FFF2-40B4-BE49-F238E27FC236}">
                <a16:creationId xmlns:a16="http://schemas.microsoft.com/office/drawing/2014/main" id="{3C712CED-9F71-B7E8-7DF4-E3BB4B624A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320FE2-16DE-599C-C87B-3C4F441670BB}"/>
              </a:ext>
            </a:extLst>
          </p:cNvPr>
          <p:cNvSpPr>
            <a:spLocks noGrp="1"/>
          </p:cNvSpPr>
          <p:nvPr>
            <p:ph type="sldNum" sz="quarter" idx="12"/>
          </p:nvPr>
        </p:nvSpPr>
        <p:spPr/>
        <p:txBody>
          <a:bodyPr/>
          <a:lstStyle/>
          <a:p>
            <a:fld id="{714DE8B7-2749-A840-9763-111D14A1B625}" type="slidenum">
              <a:rPr lang="en-US" smtClean="0"/>
              <a:t>‹#›</a:t>
            </a:fld>
            <a:endParaRPr lang="en-US"/>
          </a:p>
        </p:txBody>
      </p:sp>
    </p:spTree>
    <p:extLst>
      <p:ext uri="{BB962C8B-B14F-4D97-AF65-F5344CB8AC3E}">
        <p14:creationId xmlns:p14="http://schemas.microsoft.com/office/powerpoint/2010/main" val="2267214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EC857A-59BD-4D62-9D4D-0D3330CEA2E9}" type="datetimeFigureOut">
              <a:rPr lang="en-US" smtClean="0"/>
              <a:t>5/6/2023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6C91B6-A1EC-498A-9F80-9E44ADF31C81}" type="slidenum">
              <a:rPr lang="en-US" smtClean="0"/>
              <a:t>‹#›</a:t>
            </a:fld>
            <a:endParaRPr lang="en-US"/>
          </a:p>
        </p:txBody>
      </p:sp>
    </p:spTree>
    <p:extLst>
      <p:ext uri="{BB962C8B-B14F-4D97-AF65-F5344CB8AC3E}">
        <p14:creationId xmlns:p14="http://schemas.microsoft.com/office/powerpoint/2010/main" val="17310983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36366-03E7-4AE1-F8AB-1EF173B28C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39FDDE-8FCA-4AC5-A3B2-A9349942F7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5457A1-1A55-0DFC-6A7F-80F942BCBE4F}"/>
              </a:ext>
            </a:extLst>
          </p:cNvPr>
          <p:cNvSpPr>
            <a:spLocks noGrp="1"/>
          </p:cNvSpPr>
          <p:nvPr>
            <p:ph type="dt" sz="half" idx="10"/>
          </p:nvPr>
        </p:nvSpPr>
        <p:spPr/>
        <p:txBody>
          <a:bodyPr/>
          <a:lstStyle/>
          <a:p>
            <a:fld id="{C811D34A-8EB2-5D41-9C92-ACB22B415BBB}" type="datetimeFigureOut">
              <a:rPr lang="en-US" smtClean="0"/>
              <a:t>5/6/2023</a:t>
            </a:fld>
            <a:endParaRPr lang="en-US"/>
          </a:p>
        </p:txBody>
      </p:sp>
      <p:sp>
        <p:nvSpPr>
          <p:cNvPr id="5" name="Footer Placeholder 4">
            <a:extLst>
              <a:ext uri="{FF2B5EF4-FFF2-40B4-BE49-F238E27FC236}">
                <a16:creationId xmlns:a16="http://schemas.microsoft.com/office/drawing/2014/main" id="{AD8E2001-AC9D-1D56-E9B7-C06D4CB7F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416EB5-D39D-6C08-1C81-D67CF5E5641E}"/>
              </a:ext>
            </a:extLst>
          </p:cNvPr>
          <p:cNvSpPr>
            <a:spLocks noGrp="1"/>
          </p:cNvSpPr>
          <p:nvPr>
            <p:ph type="sldNum" sz="quarter" idx="12"/>
          </p:nvPr>
        </p:nvSpPr>
        <p:spPr/>
        <p:txBody>
          <a:bodyPr/>
          <a:lstStyle/>
          <a:p>
            <a:fld id="{714DE8B7-2749-A840-9763-111D14A1B625}" type="slidenum">
              <a:rPr lang="en-US" smtClean="0"/>
              <a:t>‹#›</a:t>
            </a:fld>
            <a:endParaRPr lang="en-US"/>
          </a:p>
        </p:txBody>
      </p:sp>
    </p:spTree>
    <p:extLst>
      <p:ext uri="{BB962C8B-B14F-4D97-AF65-F5344CB8AC3E}">
        <p14:creationId xmlns:p14="http://schemas.microsoft.com/office/powerpoint/2010/main" val="4037942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553B70-00CF-E28F-3CB6-613429C3F2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4AF264-98D3-032E-0972-6C1A9718AD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7E585F-363E-40CE-B4B8-3CB798308478}"/>
              </a:ext>
            </a:extLst>
          </p:cNvPr>
          <p:cNvSpPr>
            <a:spLocks noGrp="1"/>
          </p:cNvSpPr>
          <p:nvPr>
            <p:ph type="dt" sz="half" idx="10"/>
          </p:nvPr>
        </p:nvSpPr>
        <p:spPr/>
        <p:txBody>
          <a:bodyPr/>
          <a:lstStyle/>
          <a:p>
            <a:fld id="{C811D34A-8EB2-5D41-9C92-ACB22B415BBB}" type="datetimeFigureOut">
              <a:rPr lang="en-US" smtClean="0"/>
              <a:t>5/6/2023</a:t>
            </a:fld>
            <a:endParaRPr lang="en-US"/>
          </a:p>
        </p:txBody>
      </p:sp>
      <p:sp>
        <p:nvSpPr>
          <p:cNvPr id="5" name="Footer Placeholder 4">
            <a:extLst>
              <a:ext uri="{FF2B5EF4-FFF2-40B4-BE49-F238E27FC236}">
                <a16:creationId xmlns:a16="http://schemas.microsoft.com/office/drawing/2014/main" id="{3C8EBECC-74A8-33C7-A1DE-B68BC96553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43451B-F0C1-818E-F06E-0519CA6E756C}"/>
              </a:ext>
            </a:extLst>
          </p:cNvPr>
          <p:cNvSpPr>
            <a:spLocks noGrp="1"/>
          </p:cNvSpPr>
          <p:nvPr>
            <p:ph type="sldNum" sz="quarter" idx="12"/>
          </p:nvPr>
        </p:nvSpPr>
        <p:spPr/>
        <p:txBody>
          <a:bodyPr/>
          <a:lstStyle/>
          <a:p>
            <a:fld id="{714DE8B7-2749-A840-9763-111D14A1B625}" type="slidenum">
              <a:rPr lang="en-US" smtClean="0"/>
              <a:t>‹#›</a:t>
            </a:fld>
            <a:endParaRPr lang="en-US"/>
          </a:p>
        </p:txBody>
      </p:sp>
    </p:spTree>
    <p:extLst>
      <p:ext uri="{BB962C8B-B14F-4D97-AF65-F5344CB8AC3E}">
        <p14:creationId xmlns:p14="http://schemas.microsoft.com/office/powerpoint/2010/main" val="368024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EC857A-59BD-4D62-9D4D-0D3330CEA2E9}" type="datetimeFigureOut">
              <a:rPr lang="en-US" smtClean="0"/>
              <a:t>5/6/2023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6C91B6-A1EC-498A-9F80-9E44ADF31C81}" type="slidenum">
              <a:rPr lang="en-US" smtClean="0"/>
              <a:t>‹#›</a:t>
            </a:fld>
            <a:endParaRPr lang="en-US"/>
          </a:p>
        </p:txBody>
      </p:sp>
    </p:spTree>
    <p:extLst>
      <p:ext uri="{BB962C8B-B14F-4D97-AF65-F5344CB8AC3E}">
        <p14:creationId xmlns:p14="http://schemas.microsoft.com/office/powerpoint/2010/main" val="3334759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0EC857A-59BD-4D62-9D4D-0D3330CEA2E9}" type="datetimeFigureOut">
              <a:rPr lang="en-US" smtClean="0"/>
              <a:t>5/6/2023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06C91B6-A1EC-498A-9F80-9E44ADF31C81}" type="slidenum">
              <a:rPr lang="en-US" smtClean="0"/>
              <a:t>‹#›</a:t>
            </a:fld>
            <a:endParaRPr lang="en-US"/>
          </a:p>
        </p:txBody>
      </p:sp>
    </p:spTree>
    <p:extLst>
      <p:ext uri="{BB962C8B-B14F-4D97-AF65-F5344CB8AC3E}">
        <p14:creationId xmlns:p14="http://schemas.microsoft.com/office/powerpoint/2010/main" val="377741663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0EC857A-59BD-4D62-9D4D-0D3330CEA2E9}" type="datetimeFigureOut">
              <a:rPr lang="en-US" smtClean="0"/>
              <a:t>5/6/2023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06C91B6-A1EC-498A-9F80-9E44ADF31C81}" type="slidenum">
              <a:rPr lang="en-US" smtClean="0"/>
              <a:t>‹#›</a:t>
            </a:fld>
            <a:endParaRPr lang="en-US"/>
          </a:p>
        </p:txBody>
      </p:sp>
    </p:spTree>
    <p:extLst>
      <p:ext uri="{BB962C8B-B14F-4D97-AF65-F5344CB8AC3E}">
        <p14:creationId xmlns:p14="http://schemas.microsoft.com/office/powerpoint/2010/main" val="4202292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0EC857A-59BD-4D62-9D4D-0D3330CEA2E9}" type="datetimeFigureOut">
              <a:rPr lang="en-US" smtClean="0"/>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C91B6-A1EC-498A-9F80-9E44ADF31C81}" type="slidenum">
              <a:rPr lang="en-US" smtClean="0"/>
              <a:t>‹#›</a:t>
            </a:fld>
            <a:endParaRPr lang="en-US"/>
          </a:p>
        </p:txBody>
      </p:sp>
    </p:spTree>
    <p:extLst>
      <p:ext uri="{BB962C8B-B14F-4D97-AF65-F5344CB8AC3E}">
        <p14:creationId xmlns:p14="http://schemas.microsoft.com/office/powerpoint/2010/main" val="69380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3.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0EC857A-59BD-4D62-9D4D-0D3330CEA2E9}" type="datetimeFigureOut">
              <a:rPr lang="en-US" smtClean="0"/>
              <a:t>5/6/2023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06C91B6-A1EC-498A-9F80-9E44ADF31C8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248179"/>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449C7F56-9F85-4E24-B7FE-8632E91490E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30EEDAC-E16D-4941-9B0C-4D995AAB44A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AC77252-ED20-41F1-AE7C-BC20F253C1C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cs typeface="+mn-cs"/>
              </a:defRPr>
            </a:lvl1pPr>
          </a:lstStyle>
          <a:p>
            <a:pPr>
              <a:defRPr/>
            </a:pPr>
            <a:fld id="{C90FFDF8-BF1E-4AC2-8F72-F972D6C263AE}" type="datetimeFigureOut">
              <a:rPr lang="en-US"/>
              <a:pPr>
                <a:defRPr/>
              </a:pPr>
              <a:t>5/6/2023</a:t>
            </a:fld>
            <a:endParaRPr lang="en-US"/>
          </a:p>
        </p:txBody>
      </p:sp>
      <p:sp>
        <p:nvSpPr>
          <p:cNvPr id="5" name="Footer Placeholder 4">
            <a:extLst>
              <a:ext uri="{FF2B5EF4-FFF2-40B4-BE49-F238E27FC236}">
                <a16:creationId xmlns:a16="http://schemas.microsoft.com/office/drawing/2014/main" id="{3A8AD639-F4C6-4903-B063-713060353CD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E029F908-1A4F-4CF4-857B-6CCEBE9643E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anose="020F0502020204030204" pitchFamily="34" charset="0"/>
              </a:defRPr>
            </a:lvl1pPr>
          </a:lstStyle>
          <a:p>
            <a:pPr>
              <a:defRPr/>
            </a:pPr>
            <a:fld id="{16A4D6AF-5900-414F-9280-7C4E6073EEA0}" type="slidenum">
              <a:rPr lang="en-US" altLang="en-US"/>
              <a:pPr>
                <a:defRPr/>
              </a:pPr>
              <a:t>‹#›</a:t>
            </a:fld>
            <a:endParaRPr lang="en-US" altLang="en-US"/>
          </a:p>
        </p:txBody>
      </p:sp>
    </p:spTree>
    <p:extLst>
      <p:ext uri="{BB962C8B-B14F-4D97-AF65-F5344CB8AC3E}">
        <p14:creationId xmlns:p14="http://schemas.microsoft.com/office/powerpoint/2010/main" val="143606114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defTabSz="455613" rtl="0" eaLnBrk="0" fontAlgn="base" hangingPunct="0">
        <a:spcBef>
          <a:spcPct val="0"/>
        </a:spcBef>
        <a:spcAft>
          <a:spcPct val="0"/>
        </a:spcAft>
        <a:defRPr sz="4400" kern="1200">
          <a:solidFill>
            <a:schemeClr val="tx1"/>
          </a:solidFill>
          <a:latin typeface="+mj-lt"/>
          <a:ea typeface="+mj-ea"/>
          <a:cs typeface="+mj-cs"/>
        </a:defRPr>
      </a:lvl1pPr>
      <a:lvl2pPr algn="ctr" defTabSz="455613" rtl="0" eaLnBrk="0" fontAlgn="base" hangingPunct="0">
        <a:spcBef>
          <a:spcPct val="0"/>
        </a:spcBef>
        <a:spcAft>
          <a:spcPct val="0"/>
        </a:spcAft>
        <a:defRPr sz="4400">
          <a:solidFill>
            <a:schemeClr val="tx1"/>
          </a:solidFill>
          <a:latin typeface="Calibri" pitchFamily="34" charset="0"/>
        </a:defRPr>
      </a:lvl2pPr>
      <a:lvl3pPr algn="ctr" defTabSz="455613" rtl="0" eaLnBrk="0" fontAlgn="base" hangingPunct="0">
        <a:spcBef>
          <a:spcPct val="0"/>
        </a:spcBef>
        <a:spcAft>
          <a:spcPct val="0"/>
        </a:spcAft>
        <a:defRPr sz="4400">
          <a:solidFill>
            <a:schemeClr val="tx1"/>
          </a:solidFill>
          <a:latin typeface="Calibri" pitchFamily="34" charset="0"/>
        </a:defRPr>
      </a:lvl3pPr>
      <a:lvl4pPr algn="ctr" defTabSz="455613" rtl="0" eaLnBrk="0" fontAlgn="base" hangingPunct="0">
        <a:spcBef>
          <a:spcPct val="0"/>
        </a:spcBef>
        <a:spcAft>
          <a:spcPct val="0"/>
        </a:spcAft>
        <a:defRPr sz="4400">
          <a:solidFill>
            <a:schemeClr val="tx1"/>
          </a:solidFill>
          <a:latin typeface="Calibri" pitchFamily="34" charset="0"/>
        </a:defRPr>
      </a:lvl4pPr>
      <a:lvl5pPr algn="ctr" defTabSz="455613" rtl="0" eaLnBrk="0" fontAlgn="base" hangingPunct="0">
        <a:spcBef>
          <a:spcPct val="0"/>
        </a:spcBef>
        <a:spcAft>
          <a:spcPct val="0"/>
        </a:spcAft>
        <a:defRPr sz="4400">
          <a:solidFill>
            <a:schemeClr val="tx1"/>
          </a:solidFill>
          <a:latin typeface="Calibri" pitchFamily="34" charset="0"/>
        </a:defRPr>
      </a:lvl5pPr>
      <a:lvl6pPr marL="457200" algn="ctr" defTabSz="455613" rtl="0" fontAlgn="base">
        <a:spcBef>
          <a:spcPct val="0"/>
        </a:spcBef>
        <a:spcAft>
          <a:spcPct val="0"/>
        </a:spcAft>
        <a:defRPr sz="4400">
          <a:solidFill>
            <a:schemeClr val="tx1"/>
          </a:solidFill>
          <a:latin typeface="Calibri" pitchFamily="34" charset="0"/>
        </a:defRPr>
      </a:lvl6pPr>
      <a:lvl7pPr marL="914400" algn="ctr" defTabSz="455613" rtl="0" fontAlgn="base">
        <a:spcBef>
          <a:spcPct val="0"/>
        </a:spcBef>
        <a:spcAft>
          <a:spcPct val="0"/>
        </a:spcAft>
        <a:defRPr sz="4400">
          <a:solidFill>
            <a:schemeClr val="tx1"/>
          </a:solidFill>
          <a:latin typeface="Calibri" pitchFamily="34" charset="0"/>
        </a:defRPr>
      </a:lvl7pPr>
      <a:lvl8pPr marL="1371600" algn="ctr" defTabSz="455613" rtl="0" fontAlgn="base">
        <a:spcBef>
          <a:spcPct val="0"/>
        </a:spcBef>
        <a:spcAft>
          <a:spcPct val="0"/>
        </a:spcAft>
        <a:defRPr sz="4400">
          <a:solidFill>
            <a:schemeClr val="tx1"/>
          </a:solidFill>
          <a:latin typeface="Calibri" pitchFamily="34" charset="0"/>
        </a:defRPr>
      </a:lvl8pPr>
      <a:lvl9pPr marL="1828800" algn="ctr" defTabSz="455613" rtl="0" fontAlgn="base">
        <a:spcBef>
          <a:spcPct val="0"/>
        </a:spcBef>
        <a:spcAft>
          <a:spcPct val="0"/>
        </a:spcAft>
        <a:defRPr sz="4400">
          <a:solidFill>
            <a:schemeClr val="tx1"/>
          </a:solidFill>
          <a:latin typeface="Calibri" pitchFamily="34" charset="0"/>
        </a:defRPr>
      </a:lvl9pPr>
    </p:titleStyle>
    <p:bodyStyle>
      <a:lvl1pPr marL="341313" indent="-342900" algn="l" defTabSz="455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5750" algn="l" defTabSz="4556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8600"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8600"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8600"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8000" y="394871"/>
            <a:ext cx="9158904" cy="767748"/>
          </a:xfrm>
          <a:prstGeom prst="rect">
            <a:avLst/>
          </a:prstGeom>
        </p:spPr>
        <p:txBody>
          <a:bodyPr vert="horz" lIns="0" tIns="0" rIns="0" bIns="0" rtlCol="0" anchor="b">
            <a:normAutofit/>
          </a:bodyPr>
          <a:lstStyle/>
          <a:p>
            <a:r>
              <a:rPr lang="en-US" altLang="de-DE" dirty="0"/>
              <a:t>Click to add title</a:t>
            </a:r>
            <a:endParaRPr lang="en-US" dirty="0"/>
          </a:p>
        </p:txBody>
      </p:sp>
      <p:sp>
        <p:nvSpPr>
          <p:cNvPr id="3" name="Text Placeholder 2"/>
          <p:cNvSpPr>
            <a:spLocks noGrp="1"/>
          </p:cNvSpPr>
          <p:nvPr>
            <p:ph type="body" idx="1"/>
          </p:nvPr>
        </p:nvSpPr>
        <p:spPr>
          <a:xfrm>
            <a:off x="528001" y="1582633"/>
            <a:ext cx="11135999" cy="4523445"/>
          </a:xfrm>
          <a:prstGeom prst="rect">
            <a:avLst/>
          </a:prstGeom>
        </p:spPr>
        <p:txBody>
          <a:bodyPr vert="horz" lIns="0" tIns="0" rIns="0" bIns="0" rtlCol="0">
            <a:normAutofit/>
          </a:bodyPr>
          <a:lstStyle/>
          <a:p>
            <a:pPr lvl="0"/>
            <a:r>
              <a:rPr lang="de-DE" altLang="de-DE" dirty="0"/>
              <a:t>Karlsruher Institute </a:t>
            </a:r>
            <a:r>
              <a:rPr lang="de-DE" altLang="de-DE" dirty="0" err="1"/>
              <a:t>for</a:t>
            </a:r>
            <a:r>
              <a:rPr lang="de-DE" altLang="de-DE" dirty="0"/>
              <a:t> Technology (KIT).</a:t>
            </a:r>
          </a:p>
          <a:p>
            <a:pPr lvl="1"/>
            <a:r>
              <a:rPr lang="en-US" altLang="de-DE" dirty="0"/>
              <a:t>Second level</a:t>
            </a:r>
          </a:p>
          <a:p>
            <a:pPr lvl="2"/>
            <a:r>
              <a:rPr lang="en-US" altLang="de-DE" dirty="0"/>
              <a:t>Third level</a:t>
            </a:r>
          </a:p>
          <a:p>
            <a:pPr lvl="3"/>
            <a:r>
              <a:rPr lang="en-US" altLang="de-DE" dirty="0"/>
              <a:t>Fourth level           </a:t>
            </a:r>
          </a:p>
        </p:txBody>
      </p:sp>
      <p:cxnSp>
        <p:nvCxnSpPr>
          <p:cNvPr id="12" name="Gerade Verbindung 11"/>
          <p:cNvCxnSpPr/>
          <p:nvPr userDrawn="1"/>
        </p:nvCxnSpPr>
        <p:spPr>
          <a:xfrm>
            <a:off x="143930" y="6319881"/>
            <a:ext cx="1190414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49C6492B-9F9B-4588-8AB6-62DBF42A6EA9}"/>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224001" y="441464"/>
            <a:ext cx="1439999" cy="666959"/>
          </a:xfrm>
          <a:prstGeom prst="rect">
            <a:avLst/>
          </a:prstGeom>
        </p:spPr>
      </p:pic>
      <p:sp>
        <p:nvSpPr>
          <p:cNvPr id="15" name="Date Placeholder 3"/>
          <p:cNvSpPr>
            <a:spLocks noGrp="1"/>
          </p:cNvSpPr>
          <p:nvPr>
            <p:ph type="dt" sz="half" idx="2"/>
          </p:nvPr>
        </p:nvSpPr>
        <p:spPr>
          <a:xfrm>
            <a:off x="836313" y="6329811"/>
            <a:ext cx="1370340" cy="528189"/>
          </a:xfrm>
          <a:prstGeom prst="rect">
            <a:avLst/>
          </a:prstGeom>
        </p:spPr>
        <p:txBody>
          <a:bodyPr vert="horz" lIns="0" tIns="0" rIns="0" bIns="0" rtlCol="0" anchor="ctr"/>
          <a:lstStyle>
            <a:lvl1pPr algn="l">
              <a:defRPr sz="1200">
                <a:solidFill>
                  <a:schemeClr val="tx1"/>
                </a:solidFill>
              </a:defRPr>
            </a:lvl1pPr>
          </a:lstStyle>
          <a:p>
            <a:fld id="{B594C81A-DFE5-4252-ACE3-7B558C600C33}" type="datetime4">
              <a:rPr lang="en-US" smtClean="0"/>
              <a:t>May 6, 2023</a:t>
            </a:fld>
            <a:endParaRPr lang="en-US" dirty="0"/>
          </a:p>
        </p:txBody>
      </p:sp>
      <p:sp>
        <p:nvSpPr>
          <p:cNvPr id="16" name="Slide Number Placeholder 5"/>
          <p:cNvSpPr>
            <a:spLocks noGrp="1"/>
          </p:cNvSpPr>
          <p:nvPr>
            <p:ph type="sldNum" sz="quarter" idx="4"/>
          </p:nvPr>
        </p:nvSpPr>
        <p:spPr>
          <a:xfrm>
            <a:off x="288000" y="6329811"/>
            <a:ext cx="435157" cy="528189"/>
          </a:xfrm>
          <a:prstGeom prst="rect">
            <a:avLst/>
          </a:prstGeom>
        </p:spPr>
        <p:txBody>
          <a:bodyPr vert="horz" lIns="0" tIns="0" rIns="0" bIns="0" rtlCol="0" anchor="ctr"/>
          <a:lstStyle>
            <a:lvl1pPr algn="l">
              <a:defRPr sz="1200" b="1">
                <a:solidFill>
                  <a:schemeClr val="tx1"/>
                </a:solidFill>
              </a:defRPr>
            </a:lvl1pPr>
          </a:lstStyle>
          <a:p>
            <a:fld id="{61696EC4-B4CF-4701-AD06-A8439D6D8E12}" type="slidenum">
              <a:rPr lang="en-US" smtClean="0"/>
              <a:pPr/>
              <a:t>‹#›</a:t>
            </a:fld>
            <a:endParaRPr lang="en-US" dirty="0"/>
          </a:p>
        </p:txBody>
      </p:sp>
      <p:sp>
        <p:nvSpPr>
          <p:cNvPr id="17" name="Footer Placeholder 4">
            <a:extLst>
              <a:ext uri="{FF2B5EF4-FFF2-40B4-BE49-F238E27FC236}">
                <a16:creationId xmlns:a16="http://schemas.microsoft.com/office/drawing/2014/main" id="{74D87B36-D57F-487F-9086-156B2F77E750}"/>
              </a:ext>
            </a:extLst>
          </p:cNvPr>
          <p:cNvSpPr txBox="1">
            <a:spLocks/>
          </p:cNvSpPr>
          <p:nvPr userDrawn="1"/>
        </p:nvSpPr>
        <p:spPr>
          <a:xfrm>
            <a:off x="2267108" y="6329811"/>
            <a:ext cx="4908393" cy="528189"/>
          </a:xfrm>
          <a:prstGeom prst="rect">
            <a:avLst/>
          </a:prstGeom>
        </p:spPr>
        <p:txBody>
          <a:bodyPr vert="horz" lIns="0" tIns="0" rIns="0" bIns="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200" dirty="0"/>
              <a:t>Emma Järvinen &amp; Martin </a:t>
            </a:r>
            <a:r>
              <a:rPr lang="de-DE" sz="1200" dirty="0" err="1"/>
              <a:t>Schnaiter</a:t>
            </a:r>
            <a:endParaRPr lang="de-DE" sz="1200" dirty="0"/>
          </a:p>
        </p:txBody>
      </p:sp>
      <p:sp>
        <p:nvSpPr>
          <p:cNvPr id="18" name="Fußzeilenplatzhalter 4">
            <a:extLst>
              <a:ext uri="{FF2B5EF4-FFF2-40B4-BE49-F238E27FC236}">
                <a16:creationId xmlns:a16="http://schemas.microsoft.com/office/drawing/2014/main" id="{AE6A56DB-B5EE-4225-952A-4A1FEE4F4716}"/>
              </a:ext>
            </a:extLst>
          </p:cNvPr>
          <p:cNvSpPr txBox="1">
            <a:spLocks/>
          </p:cNvSpPr>
          <p:nvPr userDrawn="1"/>
        </p:nvSpPr>
        <p:spPr>
          <a:xfrm>
            <a:off x="7340601" y="6329811"/>
            <a:ext cx="4326737" cy="528189"/>
          </a:xfrm>
          <a:prstGeom prst="rect">
            <a:avLst/>
          </a:prstGeom>
        </p:spPr>
        <p:txBody>
          <a:bodyPr vert="horz" lIns="0" tIns="0" rIns="0" bIns="0" rtlCol="0" anchor="ctr"/>
          <a:lstStyle>
            <a:defPPr>
              <a:defRPr lang="de-DE"/>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ct val="50000"/>
              </a:spcBef>
            </a:pPr>
            <a:r>
              <a:rPr lang="en-US" altLang="de-DE" sz="1200" dirty="0"/>
              <a:t>Institute of Meteorology and Climate Research, KIT</a:t>
            </a:r>
          </a:p>
        </p:txBody>
      </p:sp>
    </p:spTree>
    <p:extLst>
      <p:ext uri="{BB962C8B-B14F-4D97-AF65-F5344CB8AC3E}">
        <p14:creationId xmlns:p14="http://schemas.microsoft.com/office/powerpoint/2010/main" val="2701472034"/>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Lst>
  <p:hf hdr="0" ftr="0"/>
  <p:txStyles>
    <p:titleStyle>
      <a:lvl1pPr algn="l" defTabSz="914347" rtl="0" eaLnBrk="1" latinLnBrk="0" hangingPunct="1">
        <a:lnSpc>
          <a:spcPct val="90000"/>
        </a:lnSpc>
        <a:spcBef>
          <a:spcPct val="0"/>
        </a:spcBef>
        <a:buNone/>
        <a:defRPr lang="en-US" sz="3199" b="1" kern="1200" dirty="0">
          <a:solidFill>
            <a:schemeClr val="tx1"/>
          </a:solidFill>
          <a:latin typeface="+mn-lt"/>
          <a:ea typeface="+mj-ea"/>
          <a:cs typeface="Arial" panose="020B0604020202020204" pitchFamily="34" charset="0"/>
        </a:defRPr>
      </a:lvl1pPr>
    </p:titleStyle>
    <p:bodyStyle>
      <a:lvl1pPr marL="271448" indent="-271448" algn="l" defTabSz="914347" rtl="0" eaLnBrk="1" latinLnBrk="0" hangingPunct="1">
        <a:lnSpc>
          <a:spcPct val="90000"/>
        </a:lnSpc>
        <a:spcBef>
          <a:spcPts val="480"/>
        </a:spcBef>
        <a:buSzPct val="88000"/>
        <a:buFontTx/>
        <a:buBlip>
          <a:blip r:embed="rId21"/>
        </a:buBlip>
        <a:defRPr sz="2600" kern="1200">
          <a:solidFill>
            <a:schemeClr val="tx1"/>
          </a:solidFill>
          <a:latin typeface="+mn-lt"/>
          <a:ea typeface="+mn-ea"/>
          <a:cs typeface="+mn-cs"/>
        </a:defRPr>
      </a:lvl1pPr>
      <a:lvl2pPr marL="627027" indent="-271448" algn="l" defTabSz="914347" rtl="0" eaLnBrk="1" latinLnBrk="0" hangingPunct="1">
        <a:lnSpc>
          <a:spcPct val="90000"/>
        </a:lnSpc>
        <a:spcBef>
          <a:spcPts val="480"/>
        </a:spcBef>
        <a:buSzPct val="88000"/>
        <a:buFontTx/>
        <a:buBlip>
          <a:blip r:embed="rId21"/>
        </a:buBlip>
        <a:defRPr sz="2399" kern="1200">
          <a:solidFill>
            <a:schemeClr val="tx1"/>
          </a:solidFill>
          <a:latin typeface="+mn-lt"/>
          <a:ea typeface="+mn-ea"/>
          <a:cs typeface="+mn-cs"/>
        </a:defRPr>
      </a:lvl2pPr>
      <a:lvl3pPr marL="982606" indent="-265098" algn="l" defTabSz="898472" rtl="0" eaLnBrk="1" latinLnBrk="0" hangingPunct="1">
        <a:lnSpc>
          <a:spcPct val="90000"/>
        </a:lnSpc>
        <a:spcBef>
          <a:spcPts val="480"/>
        </a:spcBef>
        <a:buSzPct val="88000"/>
        <a:buFontTx/>
        <a:buBlip>
          <a:blip r:embed="rId21"/>
        </a:buBlip>
        <a:defRPr sz="2100" kern="1200">
          <a:solidFill>
            <a:schemeClr val="tx1"/>
          </a:solidFill>
          <a:latin typeface="+mn-lt"/>
          <a:ea typeface="+mn-ea"/>
          <a:cs typeface="+mn-cs"/>
        </a:defRPr>
      </a:lvl3pPr>
      <a:lvl4pPr marL="1344535" indent="-271448" algn="l" defTabSz="914347" rtl="0" eaLnBrk="1" latinLnBrk="0" hangingPunct="1">
        <a:lnSpc>
          <a:spcPct val="90000"/>
        </a:lnSpc>
        <a:spcBef>
          <a:spcPts val="480"/>
        </a:spcBef>
        <a:buSzPct val="88000"/>
        <a:buFontTx/>
        <a:buBlip>
          <a:blip r:embed="rId21"/>
        </a:buBlip>
        <a:defRPr sz="2100" kern="1200">
          <a:solidFill>
            <a:schemeClr val="tx1"/>
          </a:solidFill>
          <a:latin typeface="+mn-lt"/>
          <a:ea typeface="+mn-ea"/>
          <a:cs typeface="+mn-cs"/>
        </a:defRPr>
      </a:lvl4pPr>
      <a:lvl5pPr marL="1700114" indent="-265098" algn="l" defTabSz="914347" rtl="0" eaLnBrk="1" latinLnBrk="0" hangingPunct="1">
        <a:lnSpc>
          <a:spcPct val="90000"/>
        </a:lnSpc>
        <a:spcBef>
          <a:spcPts val="480"/>
        </a:spcBef>
        <a:buSzPct val="88000"/>
        <a:buFontTx/>
        <a:buBlip>
          <a:blip r:embed="rId21"/>
        </a:buBlip>
        <a:defRPr sz="15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99">
          <p15:clr>
            <a:srgbClr val="F26B43"/>
          </p15:clr>
        </p15:guide>
        <p15:guide id="3" orient="horz" pos="618">
          <p15:clr>
            <a:srgbClr val="F26B43"/>
          </p15:clr>
        </p15:guide>
        <p15:guide id="4" pos="6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A5BFE-B9EA-5566-07DF-BBBDBBDAD2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532BA4-6712-667D-AF8D-BBF678A14B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AA7698-A81D-F658-E865-32C10195F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11D34A-8EB2-5D41-9C92-ACB22B415BBB}" type="datetimeFigureOut">
              <a:rPr lang="en-US" smtClean="0"/>
              <a:t>5/6/2023</a:t>
            </a:fld>
            <a:endParaRPr lang="en-US"/>
          </a:p>
        </p:txBody>
      </p:sp>
      <p:sp>
        <p:nvSpPr>
          <p:cNvPr id="5" name="Footer Placeholder 4">
            <a:extLst>
              <a:ext uri="{FF2B5EF4-FFF2-40B4-BE49-F238E27FC236}">
                <a16:creationId xmlns:a16="http://schemas.microsoft.com/office/drawing/2014/main" id="{3E0FF058-1B1C-B72C-50F9-882D4BA162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F612FC-8492-4A25-72D5-A4C2FB8568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4DE8B7-2749-A840-9763-111D14A1B625}" type="slidenum">
              <a:rPr lang="en-US" smtClean="0"/>
              <a:t>‹#›</a:t>
            </a:fld>
            <a:endParaRPr lang="en-US"/>
          </a:p>
        </p:txBody>
      </p:sp>
    </p:spTree>
    <p:extLst>
      <p:ext uri="{BB962C8B-B14F-4D97-AF65-F5344CB8AC3E}">
        <p14:creationId xmlns:p14="http://schemas.microsoft.com/office/powerpoint/2010/main" val="3375402766"/>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5.xml"/><Relationship Id="rId5" Type="http://schemas.openxmlformats.org/officeDocument/2006/relationships/image" Target="../media/image15.png"/><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42.xml"/><Relationship Id="rId5" Type="http://schemas.openxmlformats.org/officeDocument/2006/relationships/image" Target="../media/image18.gi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55798"/>
            <a:ext cx="12192000" cy="1650074"/>
          </a:xfrm>
        </p:spPr>
        <p:txBody>
          <a:bodyPr>
            <a:noAutofit/>
          </a:bodyPr>
          <a:lstStyle/>
          <a:p>
            <a:pPr algn="ctr"/>
            <a:r>
              <a:rPr lang="en-US" sz="4400" b="1" dirty="0">
                <a:latin typeface="Arial" panose="020B0604020202020204" pitchFamily="34" charset="0"/>
                <a:cs typeface="Arial" panose="020B0604020202020204" pitchFamily="34" charset="0"/>
              </a:rPr>
              <a:t>CAESAR: Cloud-aerosol-dynamic interactions in Cold Air Outbreaks over the Arctic Ocean</a:t>
            </a:r>
          </a:p>
        </p:txBody>
      </p:sp>
      <p:sp>
        <p:nvSpPr>
          <p:cNvPr id="5" name="Rectangle 4"/>
          <p:cNvSpPr/>
          <p:nvPr/>
        </p:nvSpPr>
        <p:spPr>
          <a:xfrm>
            <a:off x="0" y="6314842"/>
            <a:ext cx="12192000" cy="646331"/>
          </a:xfrm>
          <a:prstGeom prst="rect">
            <a:avLst/>
          </a:prstGeom>
        </p:spPr>
        <p:txBody>
          <a:bodyPr wrap="square">
            <a:spAutoFit/>
          </a:bodyPr>
          <a:lstStyle/>
          <a:p>
            <a:pPr algn="ctr"/>
            <a:r>
              <a:rPr lang="en-US" sz="1750" dirty="0">
                <a:solidFill>
                  <a:schemeClr val="bg1"/>
                </a:solidFill>
              </a:rPr>
              <a:t>CAESAR Planning Meeting</a:t>
            </a:r>
          </a:p>
          <a:p>
            <a:pPr algn="ctr"/>
            <a:r>
              <a:rPr lang="en-US" sz="1750" dirty="0">
                <a:solidFill>
                  <a:schemeClr val="bg1"/>
                </a:solidFill>
              </a:rPr>
              <a:t>Boulder, CO          9 May 2023</a:t>
            </a:r>
          </a:p>
        </p:txBody>
      </p:sp>
      <p:sp>
        <p:nvSpPr>
          <p:cNvPr id="10" name="TextBox 9"/>
          <p:cNvSpPr txBox="1"/>
          <p:nvPr/>
        </p:nvSpPr>
        <p:spPr>
          <a:xfrm>
            <a:off x="-283028" y="1942074"/>
            <a:ext cx="12475028" cy="1077218"/>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Greg McFarquhar</a:t>
            </a:r>
            <a:endParaRPr lang="en-US" sz="4000" baseline="30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1" name="TextBox 10"/>
          <p:cNvSpPr txBox="1"/>
          <p:nvPr/>
        </p:nvSpPr>
        <p:spPr>
          <a:xfrm>
            <a:off x="21295" y="2978142"/>
            <a:ext cx="12170706" cy="1615827"/>
          </a:xfrm>
          <a:prstGeom prst="rect">
            <a:avLst/>
          </a:prstGeom>
          <a:noFill/>
        </p:spPr>
        <p:txBody>
          <a:bodyPr wrap="square" rtlCol="0">
            <a:spAutoFit/>
          </a:bodyPr>
          <a:lstStyle/>
          <a:p>
            <a:pPr algn="ctr"/>
            <a:r>
              <a:rPr lang="en-US" sz="3600" baseline="30000" dirty="0">
                <a:latin typeface="Arial" panose="020B0604020202020204" pitchFamily="34" charset="0"/>
                <a:cs typeface="Arial" panose="020B0604020202020204" pitchFamily="34" charset="0"/>
              </a:rPr>
              <a:t>Cooperative Institute for Severe and High Impact Weather Research and Operations</a:t>
            </a:r>
          </a:p>
          <a:p>
            <a:pPr algn="ctr"/>
            <a:r>
              <a:rPr lang="en-US" sz="3600" baseline="30000" dirty="0">
                <a:latin typeface="Arial" panose="020B0604020202020204" pitchFamily="34" charset="0"/>
                <a:cs typeface="Arial" panose="020B0604020202020204" pitchFamily="34" charset="0"/>
              </a:rPr>
              <a:t>School of Meteorology</a:t>
            </a:r>
          </a:p>
          <a:p>
            <a:pPr algn="ctr"/>
            <a:r>
              <a:rPr lang="en-US" sz="3600" baseline="30000" dirty="0">
                <a:latin typeface="Arial" panose="020B0604020202020204" pitchFamily="34" charset="0"/>
                <a:cs typeface="Arial" panose="020B0604020202020204" pitchFamily="34" charset="0"/>
              </a:rPr>
              <a:t>University of Oklahoma, Norman, OK</a:t>
            </a:r>
            <a:endParaRPr lang="en-US" sz="36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pic>
        <p:nvPicPr>
          <p:cNvPr id="13" name="Picture 12" descr="A close up of a sign&#10;&#10;Description generated with very high confidence">
            <a:extLst>
              <a:ext uri="{FF2B5EF4-FFF2-40B4-BE49-F238E27FC236}">
                <a16:creationId xmlns:a16="http://schemas.microsoft.com/office/drawing/2014/main" id="{D6DBCDB0-B19D-4765-B500-D0450A1AE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1211" y="4563726"/>
            <a:ext cx="1560370" cy="1560370"/>
          </a:xfrm>
          <a:prstGeom prst="rect">
            <a:avLst/>
          </a:prstGeom>
        </p:spPr>
      </p:pic>
      <p:pic>
        <p:nvPicPr>
          <p:cNvPr id="14" name="Picture 13">
            <a:extLst>
              <a:ext uri="{FF2B5EF4-FFF2-40B4-BE49-F238E27FC236}">
                <a16:creationId xmlns:a16="http://schemas.microsoft.com/office/drawing/2014/main" id="{B7F1F702-72A0-4128-8A3B-4A02C2835F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8823" y="4468353"/>
            <a:ext cx="1655743" cy="1655743"/>
          </a:xfrm>
          <a:prstGeom prst="rect">
            <a:avLst/>
          </a:prstGeom>
        </p:spPr>
      </p:pic>
      <p:pic>
        <p:nvPicPr>
          <p:cNvPr id="4" name="Picture 3" descr="Logo&#10;&#10;Description automatically generated">
            <a:extLst>
              <a:ext uri="{FF2B5EF4-FFF2-40B4-BE49-F238E27FC236}">
                <a16:creationId xmlns:a16="http://schemas.microsoft.com/office/drawing/2014/main" id="{5BB2D489-E697-0E9E-E5B6-1B507E0AEE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8357" y="4468353"/>
            <a:ext cx="1655743" cy="1655743"/>
          </a:xfrm>
          <a:prstGeom prst="rect">
            <a:avLst/>
          </a:prstGeom>
        </p:spPr>
      </p:pic>
      <p:pic>
        <p:nvPicPr>
          <p:cNvPr id="6" name="Picture 2" descr="OU School of Meteorology - YouTube">
            <a:extLst>
              <a:ext uri="{FF2B5EF4-FFF2-40B4-BE49-F238E27FC236}">
                <a16:creationId xmlns:a16="http://schemas.microsoft.com/office/drawing/2014/main" id="{42FE3388-2880-3571-DB38-5940C1D650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1677" y="4531161"/>
            <a:ext cx="1655744" cy="165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765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DC61A-D0DD-44E3-8557-9B6C747BD47F}"/>
              </a:ext>
            </a:extLst>
          </p:cNvPr>
          <p:cNvSpPr>
            <a:spLocks noGrp="1"/>
          </p:cNvSpPr>
          <p:nvPr>
            <p:ph type="title"/>
          </p:nvPr>
        </p:nvSpPr>
        <p:spPr>
          <a:xfrm>
            <a:off x="609600" y="-311085"/>
            <a:ext cx="10972800" cy="1143000"/>
          </a:xfrm>
        </p:spPr>
        <p:txBody>
          <a:bodyPr/>
          <a:lstStyle/>
          <a:p>
            <a:r>
              <a:rPr lang="en-US" b="1" dirty="0">
                <a:solidFill>
                  <a:srgbClr val="FF0000"/>
                </a:solidFill>
              </a:rPr>
              <a:t>Team Members</a:t>
            </a:r>
          </a:p>
        </p:txBody>
      </p:sp>
      <p:sp>
        <p:nvSpPr>
          <p:cNvPr id="3" name="Content Placeholder 2">
            <a:extLst>
              <a:ext uri="{FF2B5EF4-FFF2-40B4-BE49-F238E27FC236}">
                <a16:creationId xmlns:a16="http://schemas.microsoft.com/office/drawing/2014/main" id="{583483F7-42DC-48A4-AB65-0E4963A31311}"/>
              </a:ext>
            </a:extLst>
          </p:cNvPr>
          <p:cNvSpPr>
            <a:spLocks noGrp="1"/>
          </p:cNvSpPr>
          <p:nvPr>
            <p:ph idx="1"/>
          </p:nvPr>
        </p:nvSpPr>
        <p:spPr>
          <a:xfrm>
            <a:off x="57150" y="511403"/>
            <a:ext cx="12077700" cy="4546601"/>
          </a:xfrm>
        </p:spPr>
        <p:txBody>
          <a:bodyPr/>
          <a:lstStyle/>
          <a:p>
            <a:r>
              <a:rPr lang="en-US" sz="2800" b="1" dirty="0"/>
              <a:t>Greg McFarquhar</a:t>
            </a:r>
            <a:r>
              <a:rPr lang="en-US" sz="2800" dirty="0"/>
              <a:t>, Lead PI</a:t>
            </a:r>
          </a:p>
          <a:p>
            <a:pPr lvl="1"/>
            <a:r>
              <a:rPr lang="en-US" dirty="0"/>
              <a:t>Can be present for full campaign or partial campaign as needed</a:t>
            </a:r>
          </a:p>
          <a:p>
            <a:r>
              <a:rPr lang="en-US" sz="2800" b="1" dirty="0"/>
              <a:t>Andrew Dzambo</a:t>
            </a:r>
            <a:r>
              <a:rPr lang="en-US" sz="2800" dirty="0"/>
              <a:t>, Research Scientist</a:t>
            </a:r>
          </a:p>
          <a:p>
            <a:pPr lvl="1"/>
            <a:r>
              <a:rPr lang="en-US" dirty="0"/>
              <a:t>Available to help with forecasting if needed, or data analysis</a:t>
            </a:r>
          </a:p>
          <a:p>
            <a:pPr lvl="1"/>
            <a:r>
              <a:rPr lang="en-US" dirty="0"/>
              <a:t>Can be present for full campaign or partial campaign as needed</a:t>
            </a:r>
          </a:p>
          <a:p>
            <a:r>
              <a:rPr lang="en-US" sz="2800" b="1" dirty="0"/>
              <a:t>Nick Amundsen </a:t>
            </a:r>
            <a:r>
              <a:rPr lang="en-US" sz="2800" dirty="0"/>
              <a:t>(FSU), Graduate Student</a:t>
            </a:r>
          </a:p>
          <a:p>
            <a:pPr lvl="1"/>
            <a:r>
              <a:rPr lang="en-US" dirty="0"/>
              <a:t>Will conduct M.S. on CAESAR; can be present for half campaign</a:t>
            </a:r>
          </a:p>
          <a:p>
            <a:r>
              <a:rPr lang="en-US" sz="2800" dirty="0"/>
              <a:t>Other OU Graduate Students will come to CAESAR for field experience</a:t>
            </a:r>
          </a:p>
          <a:p>
            <a:pPr lvl="1"/>
            <a:r>
              <a:rPr lang="en-US" b="1" dirty="0" err="1"/>
              <a:t>Mastooreh</a:t>
            </a:r>
            <a:r>
              <a:rPr lang="en-US" b="1" dirty="0"/>
              <a:t> Ameri </a:t>
            </a:r>
            <a:r>
              <a:rPr lang="en-US" dirty="0"/>
              <a:t>(Tehran), </a:t>
            </a:r>
            <a:r>
              <a:rPr lang="en-US" b="1" dirty="0"/>
              <a:t>Amanda Richter </a:t>
            </a:r>
            <a:r>
              <a:rPr lang="en-US" dirty="0"/>
              <a:t>(UAH), </a:t>
            </a:r>
            <a:r>
              <a:rPr lang="en-US" b="1" dirty="0"/>
              <a:t>Hazel Xia</a:t>
            </a:r>
            <a:r>
              <a:rPr lang="en-US" dirty="0"/>
              <a:t>, </a:t>
            </a:r>
            <a:r>
              <a:rPr lang="en-US" b="1" dirty="0"/>
              <a:t>Qing Niu, Yayun Qiao </a:t>
            </a:r>
            <a:r>
              <a:rPr lang="en-US" dirty="0"/>
              <a:t>all available for half campaign (need tasks for them)</a:t>
            </a:r>
          </a:p>
          <a:p>
            <a:r>
              <a:rPr lang="en-US" sz="2800" b="1" dirty="0"/>
              <a:t>Emma Järvinen </a:t>
            </a:r>
            <a:r>
              <a:rPr lang="en-US" sz="2800" dirty="0"/>
              <a:t>(KIT), scientist for PHIPS HALO (or group member)</a:t>
            </a:r>
          </a:p>
          <a:p>
            <a:r>
              <a:rPr lang="en-US" sz="2800" b="1" dirty="0"/>
              <a:t>Lulin Xue </a:t>
            </a:r>
            <a:r>
              <a:rPr lang="en-US" sz="2800" dirty="0"/>
              <a:t>(NCAR) and group, modelers will participate in part campaign </a:t>
            </a:r>
          </a:p>
        </p:txBody>
      </p:sp>
    </p:spTree>
    <p:extLst>
      <p:ext uri="{BB962C8B-B14F-4D97-AF65-F5344CB8AC3E}">
        <p14:creationId xmlns:p14="http://schemas.microsoft.com/office/powerpoint/2010/main" val="3313350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DC61A-D0DD-44E3-8557-9B6C747BD47F}"/>
              </a:ext>
            </a:extLst>
          </p:cNvPr>
          <p:cNvSpPr>
            <a:spLocks noGrp="1"/>
          </p:cNvSpPr>
          <p:nvPr>
            <p:ph type="title"/>
          </p:nvPr>
        </p:nvSpPr>
        <p:spPr>
          <a:xfrm>
            <a:off x="609600" y="-282804"/>
            <a:ext cx="10972800" cy="1143000"/>
          </a:xfrm>
        </p:spPr>
        <p:txBody>
          <a:bodyPr/>
          <a:lstStyle/>
          <a:p>
            <a:r>
              <a:rPr lang="en-US" b="1" dirty="0">
                <a:solidFill>
                  <a:srgbClr val="FF0000"/>
                </a:solidFill>
              </a:rPr>
              <a:t>Theme/Task</a:t>
            </a:r>
          </a:p>
        </p:txBody>
      </p:sp>
      <p:sp>
        <p:nvSpPr>
          <p:cNvPr id="3" name="Content Placeholder 2">
            <a:extLst>
              <a:ext uri="{FF2B5EF4-FFF2-40B4-BE49-F238E27FC236}">
                <a16:creationId xmlns:a16="http://schemas.microsoft.com/office/drawing/2014/main" id="{583483F7-42DC-48A4-AB65-0E4963A31311}"/>
              </a:ext>
            </a:extLst>
          </p:cNvPr>
          <p:cNvSpPr>
            <a:spLocks noGrp="1"/>
          </p:cNvSpPr>
          <p:nvPr>
            <p:ph idx="1"/>
          </p:nvPr>
        </p:nvSpPr>
        <p:spPr>
          <a:xfrm>
            <a:off x="-65988" y="624526"/>
            <a:ext cx="12077700" cy="4546601"/>
          </a:xfrm>
        </p:spPr>
        <p:txBody>
          <a:bodyPr/>
          <a:lstStyle/>
          <a:p>
            <a:r>
              <a:rPr lang="en-US" i="1" dirty="0"/>
              <a:t>Study cloud-aerosol interactions &amp; processes responsible for production, maintenance &amp; decay of supercooled water</a:t>
            </a:r>
          </a:p>
          <a:p>
            <a:r>
              <a:rPr lang="en-US" sz="3200" dirty="0">
                <a:solidFill>
                  <a:srgbClr val="000000"/>
                </a:solidFill>
                <a:latin typeface="Calibri" panose="020F0502020204030204" pitchFamily="34" charset="0"/>
                <a:ea typeface="Times New Roman" panose="02020603050405020304" pitchFamily="18" charset="0"/>
              </a:rPr>
              <a:t>D</a:t>
            </a:r>
            <a:r>
              <a:rPr lang="en-US" sz="3200" dirty="0">
                <a:solidFill>
                  <a:srgbClr val="000000"/>
                </a:solidFill>
                <a:effectLst/>
                <a:latin typeface="Calibri" panose="020F0502020204030204" pitchFamily="34" charset="0"/>
                <a:ea typeface="Times New Roman" panose="02020603050405020304" pitchFamily="18" charset="0"/>
              </a:rPr>
              <a:t>etermine how vertical profiles of cloud microphysics (</a:t>
            </a:r>
            <a:r>
              <a:rPr lang="en-US" sz="3200" dirty="0">
                <a:solidFill>
                  <a:srgbClr val="FF0000"/>
                </a:solidFill>
                <a:effectLst/>
                <a:latin typeface="Calibri" panose="020F0502020204030204" pitchFamily="34" charset="0"/>
                <a:ea typeface="Times New Roman" panose="02020603050405020304" pitchFamily="18" charset="0"/>
              </a:rPr>
              <a:t>size, shape &amp; phase of cloud particles, bulk properties of </a:t>
            </a:r>
            <a:r>
              <a:rPr lang="en-US" sz="3200" dirty="0" err="1">
                <a:solidFill>
                  <a:srgbClr val="FF0000"/>
                </a:solidFill>
                <a:effectLst/>
                <a:latin typeface="Calibri" panose="020F0502020204030204" pitchFamily="34" charset="0"/>
                <a:ea typeface="Times New Roman" panose="02020603050405020304" pitchFamily="18" charset="0"/>
              </a:rPr>
              <a:t>r</a:t>
            </a:r>
            <a:r>
              <a:rPr lang="en-US" sz="3200" baseline="-25000" dirty="0" err="1">
                <a:solidFill>
                  <a:srgbClr val="FF0000"/>
                </a:solidFill>
                <a:effectLst/>
                <a:latin typeface="Calibri" panose="020F0502020204030204" pitchFamily="34" charset="0"/>
                <a:ea typeface="Times New Roman" panose="02020603050405020304" pitchFamily="18" charset="0"/>
              </a:rPr>
              <a:t>ew</a:t>
            </a:r>
            <a:r>
              <a:rPr lang="en-US" sz="3200" dirty="0">
                <a:solidFill>
                  <a:srgbClr val="FF0000"/>
                </a:solidFill>
                <a:effectLst/>
                <a:latin typeface="Calibri" panose="020F0502020204030204" pitchFamily="34" charset="0"/>
                <a:ea typeface="Times New Roman" panose="02020603050405020304" pitchFamily="18" charset="0"/>
              </a:rPr>
              <a:t>, r</a:t>
            </a:r>
            <a:r>
              <a:rPr lang="en-US" sz="3200" baseline="-25000" dirty="0">
                <a:solidFill>
                  <a:srgbClr val="FF0000"/>
                </a:solidFill>
                <a:effectLst/>
                <a:latin typeface="Calibri" panose="020F0502020204030204" pitchFamily="34" charset="0"/>
                <a:ea typeface="Times New Roman" panose="02020603050405020304" pitchFamily="18" charset="0"/>
              </a:rPr>
              <a:t>ei</a:t>
            </a:r>
            <a:r>
              <a:rPr lang="en-US" sz="3200" dirty="0">
                <a:solidFill>
                  <a:srgbClr val="FF0000"/>
                </a:solidFill>
                <a:effectLst/>
                <a:latin typeface="Calibri" panose="020F0502020204030204" pitchFamily="34" charset="0"/>
                <a:ea typeface="Times New Roman" panose="02020603050405020304" pitchFamily="18" charset="0"/>
              </a:rPr>
              <a:t>, </a:t>
            </a:r>
            <a:r>
              <a:rPr lang="en-US" sz="3200" dirty="0" err="1">
                <a:solidFill>
                  <a:srgbClr val="FF0000"/>
                </a:solidFill>
                <a:effectLst/>
                <a:latin typeface="Calibri" panose="020F0502020204030204" pitchFamily="34" charset="0"/>
                <a:ea typeface="Times New Roman" panose="02020603050405020304" pitchFamily="18" charset="0"/>
              </a:rPr>
              <a:t>N</a:t>
            </a:r>
            <a:r>
              <a:rPr lang="en-US" sz="3200" baseline="-25000" dirty="0" err="1">
                <a:solidFill>
                  <a:srgbClr val="FF0000"/>
                </a:solidFill>
                <a:effectLst/>
                <a:latin typeface="Calibri" panose="020F0502020204030204" pitchFamily="34" charset="0"/>
                <a:ea typeface="Times New Roman" panose="02020603050405020304" pitchFamily="18" charset="0"/>
              </a:rPr>
              <a:t>w</a:t>
            </a:r>
            <a:r>
              <a:rPr lang="en-US" sz="3200" dirty="0">
                <a:solidFill>
                  <a:srgbClr val="FF0000"/>
                </a:solidFill>
                <a:effectLst/>
                <a:latin typeface="Calibri" panose="020F0502020204030204" pitchFamily="34" charset="0"/>
                <a:ea typeface="Times New Roman" panose="02020603050405020304" pitchFamily="18" charset="0"/>
              </a:rPr>
              <a:t>, N</a:t>
            </a:r>
            <a:r>
              <a:rPr lang="en-US" sz="3200" baseline="-25000" dirty="0">
                <a:solidFill>
                  <a:srgbClr val="FF0000"/>
                </a:solidFill>
                <a:effectLst/>
                <a:latin typeface="Calibri" panose="020F0502020204030204" pitchFamily="34" charset="0"/>
                <a:ea typeface="Times New Roman" panose="02020603050405020304" pitchFamily="18" charset="0"/>
              </a:rPr>
              <a:t>i</a:t>
            </a:r>
            <a:r>
              <a:rPr lang="en-US" sz="3200" dirty="0">
                <a:solidFill>
                  <a:srgbClr val="FF0000"/>
                </a:solidFill>
                <a:effectLst/>
                <a:latin typeface="Calibri" panose="020F0502020204030204" pitchFamily="34" charset="0"/>
                <a:ea typeface="Times New Roman" panose="02020603050405020304" pitchFamily="18" charset="0"/>
              </a:rPr>
              <a:t>, </a:t>
            </a:r>
            <a:r>
              <a:rPr lang="en-US" sz="3200" dirty="0" err="1">
                <a:solidFill>
                  <a:srgbClr val="FF0000"/>
                </a:solidFill>
                <a:effectLst/>
                <a:latin typeface="Symbol" panose="05050102010706020507" pitchFamily="18" charset="2"/>
                <a:ea typeface="Times New Roman" panose="02020603050405020304" pitchFamily="18" charset="0"/>
              </a:rPr>
              <a:t>b</a:t>
            </a:r>
            <a:r>
              <a:rPr lang="en-US" sz="3200" baseline="-25000" dirty="0" err="1">
                <a:solidFill>
                  <a:srgbClr val="FF0000"/>
                </a:solidFill>
                <a:effectLst/>
                <a:latin typeface="Calibri" panose="020F0502020204030204" pitchFamily="34" charset="0"/>
                <a:ea typeface="Times New Roman" panose="02020603050405020304" pitchFamily="18" charset="0"/>
              </a:rPr>
              <a:t>ei</a:t>
            </a:r>
            <a:r>
              <a:rPr lang="en-US" sz="3200" dirty="0">
                <a:solidFill>
                  <a:srgbClr val="FF0000"/>
                </a:solidFill>
                <a:effectLst/>
                <a:latin typeface="Calibri" panose="020F0502020204030204" pitchFamily="34" charset="0"/>
                <a:ea typeface="Times New Roman" panose="02020603050405020304" pitchFamily="18" charset="0"/>
              </a:rPr>
              <a:t>, </a:t>
            </a:r>
            <a:r>
              <a:rPr lang="en-US" sz="3200" dirty="0" err="1">
                <a:solidFill>
                  <a:srgbClr val="FF0000"/>
                </a:solidFill>
                <a:effectLst/>
                <a:latin typeface="Symbol" panose="05050102010706020507" pitchFamily="18" charset="2"/>
                <a:ea typeface="Times New Roman" panose="02020603050405020304" pitchFamily="18" charset="0"/>
              </a:rPr>
              <a:t>b</a:t>
            </a:r>
            <a:r>
              <a:rPr lang="en-US" sz="3200" baseline="-25000" dirty="0" err="1">
                <a:solidFill>
                  <a:srgbClr val="FF0000"/>
                </a:solidFill>
                <a:effectLst/>
                <a:latin typeface="Calibri" panose="020F0502020204030204" pitchFamily="34" charset="0"/>
                <a:ea typeface="Times New Roman" panose="02020603050405020304" pitchFamily="18" charset="0"/>
              </a:rPr>
              <a:t>ew</a:t>
            </a:r>
            <a:r>
              <a:rPr lang="en-US" sz="3200" dirty="0">
                <a:solidFill>
                  <a:srgbClr val="FF0000"/>
                </a:solidFill>
                <a:effectLst/>
                <a:latin typeface="Calibri" panose="020F0502020204030204" pitchFamily="34" charset="0"/>
                <a:ea typeface="Times New Roman" panose="02020603050405020304" pitchFamily="18" charset="0"/>
              </a:rPr>
              <a:t>, LWC, IWC</a:t>
            </a:r>
            <a:r>
              <a:rPr lang="en-US" sz="3200" dirty="0">
                <a:solidFill>
                  <a:srgbClr val="000000"/>
                </a:solidFill>
                <a:effectLst/>
                <a:latin typeface="Calibri" panose="020F0502020204030204" pitchFamily="34" charset="0"/>
                <a:ea typeface="Times New Roman" panose="02020603050405020304" pitchFamily="18" charset="0"/>
              </a:rPr>
              <a:t>) correlated with aerosol, CCN, giant CCN, and INP concentration/composition above and below cloud, and with vertical velocities over range of surface (</a:t>
            </a:r>
            <a:r>
              <a:rPr lang="en-US" sz="3200" dirty="0">
                <a:solidFill>
                  <a:srgbClr val="FF0000"/>
                </a:solidFill>
                <a:effectLst/>
                <a:latin typeface="Calibri" panose="020F0502020204030204" pitchFamily="34" charset="0"/>
                <a:ea typeface="Times New Roman" panose="02020603050405020304" pitchFamily="18" charset="0"/>
              </a:rPr>
              <a:t>open ocean, ice-covered, land</a:t>
            </a:r>
            <a:r>
              <a:rPr lang="en-US" sz="3200" dirty="0">
                <a:solidFill>
                  <a:srgbClr val="000000"/>
                </a:solidFill>
                <a:effectLst/>
                <a:latin typeface="Calibri" panose="020F0502020204030204" pitchFamily="34" charset="0"/>
                <a:ea typeface="Times New Roman" panose="02020603050405020304" pitchFamily="18" charset="0"/>
              </a:rPr>
              <a:t>) &amp; environmental conditions (</a:t>
            </a:r>
            <a:r>
              <a:rPr lang="en-US" sz="3200" dirty="0">
                <a:solidFill>
                  <a:srgbClr val="FF0000"/>
                </a:solidFill>
                <a:effectLst/>
                <a:latin typeface="Calibri" panose="020F0502020204030204" pitchFamily="34" charset="0"/>
                <a:ea typeface="Times New Roman" panose="02020603050405020304" pitchFamily="18" charset="0"/>
              </a:rPr>
              <a:t>lower atmospheric stability, inversion strength and height, humidity, wind speed, temperature, overlying free tropospheric aerosol concentrations, air-sea temperature difference, shear, distance and location from cyclone center, etc</a:t>
            </a:r>
            <a:r>
              <a:rPr lang="en-US" sz="3200" dirty="0">
                <a:solidFill>
                  <a:srgbClr val="000000"/>
                </a:solidFill>
                <a:effectLst/>
                <a:latin typeface="Calibri" panose="020F0502020204030204" pitchFamily="34" charset="0"/>
                <a:ea typeface="Times New Roman" panose="02020603050405020304" pitchFamily="18" charset="0"/>
              </a:rPr>
              <a:t>.)</a:t>
            </a:r>
            <a:endParaRPr lang="en-US" sz="3200" dirty="0"/>
          </a:p>
          <a:p>
            <a:endParaRPr lang="en-US" dirty="0"/>
          </a:p>
        </p:txBody>
      </p:sp>
    </p:spTree>
    <p:extLst>
      <p:ext uri="{BB962C8B-B14F-4D97-AF65-F5344CB8AC3E}">
        <p14:creationId xmlns:p14="http://schemas.microsoft.com/office/powerpoint/2010/main" val="1153524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DC61A-D0DD-44E3-8557-9B6C747BD47F}"/>
              </a:ext>
            </a:extLst>
          </p:cNvPr>
          <p:cNvSpPr>
            <a:spLocks noGrp="1"/>
          </p:cNvSpPr>
          <p:nvPr>
            <p:ph type="title"/>
          </p:nvPr>
        </p:nvSpPr>
        <p:spPr>
          <a:xfrm>
            <a:off x="609600" y="0"/>
            <a:ext cx="10972800" cy="1143000"/>
          </a:xfrm>
        </p:spPr>
        <p:txBody>
          <a:bodyPr/>
          <a:lstStyle/>
          <a:p>
            <a:r>
              <a:rPr lang="en-US" b="1" dirty="0">
                <a:solidFill>
                  <a:srgbClr val="FF0000"/>
                </a:solidFill>
              </a:rPr>
              <a:t>Data &amp; Products</a:t>
            </a:r>
          </a:p>
        </p:txBody>
      </p:sp>
      <p:sp>
        <p:nvSpPr>
          <p:cNvPr id="3" name="Content Placeholder 2">
            <a:extLst>
              <a:ext uri="{FF2B5EF4-FFF2-40B4-BE49-F238E27FC236}">
                <a16:creationId xmlns:a16="http://schemas.microsoft.com/office/drawing/2014/main" id="{583483F7-42DC-48A4-AB65-0E4963A31311}"/>
              </a:ext>
            </a:extLst>
          </p:cNvPr>
          <p:cNvSpPr>
            <a:spLocks noGrp="1"/>
          </p:cNvSpPr>
          <p:nvPr>
            <p:ph idx="1"/>
          </p:nvPr>
        </p:nvSpPr>
        <p:spPr>
          <a:xfrm>
            <a:off x="0" y="1143000"/>
            <a:ext cx="12077700" cy="4546601"/>
          </a:xfrm>
        </p:spPr>
        <p:txBody>
          <a:bodyPr/>
          <a:lstStyle/>
          <a:p>
            <a:r>
              <a:rPr lang="en-US" dirty="0"/>
              <a:t>Science team lead for</a:t>
            </a:r>
          </a:p>
          <a:p>
            <a:pPr lvl="1"/>
            <a:r>
              <a:rPr lang="en-US" dirty="0"/>
              <a:t>Bulk condensed water content (</a:t>
            </a:r>
            <a:r>
              <a:rPr lang="en-US" dirty="0" err="1"/>
              <a:t>Nevzorov</a:t>
            </a:r>
            <a:r>
              <a:rPr lang="en-US" dirty="0"/>
              <a:t>, King, Rosemount icing)</a:t>
            </a:r>
          </a:p>
          <a:p>
            <a:pPr lvl="1"/>
            <a:r>
              <a:rPr lang="en-US" dirty="0"/>
              <a:t>Droplet size distributions (CDP)</a:t>
            </a:r>
          </a:p>
          <a:p>
            <a:pPr lvl="1"/>
            <a:r>
              <a:rPr lang="en-US" dirty="0"/>
              <a:t>Cloud &amp; precipitation size distributions (2DS, 2DC, HVPS3)</a:t>
            </a:r>
          </a:p>
          <a:p>
            <a:pPr lvl="1"/>
            <a:r>
              <a:rPr lang="en-US" dirty="0"/>
              <a:t>Shape distributions (2DS, 2DC, HVPS3)</a:t>
            </a:r>
          </a:p>
          <a:p>
            <a:pPr lvl="1"/>
            <a:r>
              <a:rPr lang="en-US" dirty="0"/>
              <a:t>PHIPS-HALO size and shape distributions (collaboration with E. Järvinen)</a:t>
            </a:r>
          </a:p>
          <a:p>
            <a:r>
              <a:rPr lang="en-US" dirty="0"/>
              <a:t>Other core datasets</a:t>
            </a:r>
          </a:p>
          <a:p>
            <a:pPr lvl="1"/>
            <a:r>
              <a:rPr lang="en-US" dirty="0"/>
              <a:t>CVI </a:t>
            </a:r>
          </a:p>
          <a:p>
            <a:pPr lvl="1"/>
            <a:r>
              <a:rPr lang="en-US" dirty="0"/>
              <a:t>HOLODEC-II</a:t>
            </a:r>
          </a:p>
        </p:txBody>
      </p:sp>
    </p:spTree>
    <p:extLst>
      <p:ext uri="{BB962C8B-B14F-4D97-AF65-F5344CB8AC3E}">
        <p14:creationId xmlns:p14="http://schemas.microsoft.com/office/powerpoint/2010/main" val="3793649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DF6B8BB-05F7-DB6E-E164-3797042309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2A1FD8-603F-438E-AC40-DD7043440C8D}" type="datetime4">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May 6, 2023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AC9B2D0F-4213-0107-EE93-CBE979EE5C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696EC4-B4CF-4701-AD06-A8439D6D8E12}" type="slidenum">
              <a:rPr kumimoji="0" lang="en-US" sz="12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prstClr val="black"/>
              </a:solidFill>
              <a:effectLst/>
              <a:uLnTx/>
              <a:uFillTx/>
              <a:latin typeface="Arial"/>
              <a:ea typeface="+mn-ea"/>
              <a:cs typeface="+mn-cs"/>
            </a:endParaRPr>
          </a:p>
        </p:txBody>
      </p:sp>
      <p:sp>
        <p:nvSpPr>
          <p:cNvPr id="5" name="Title 4">
            <a:extLst>
              <a:ext uri="{FF2B5EF4-FFF2-40B4-BE49-F238E27FC236}">
                <a16:creationId xmlns:a16="http://schemas.microsoft.com/office/drawing/2014/main" id="{3638017A-27FF-35E0-EE0F-1E26F240124F}"/>
              </a:ext>
            </a:extLst>
          </p:cNvPr>
          <p:cNvSpPr>
            <a:spLocks noGrp="1"/>
          </p:cNvSpPr>
          <p:nvPr>
            <p:ph type="title"/>
          </p:nvPr>
        </p:nvSpPr>
        <p:spPr/>
        <p:txBody>
          <a:bodyPr>
            <a:normAutofit fontScale="90000"/>
          </a:bodyPr>
          <a:lstStyle/>
          <a:p>
            <a:r>
              <a:rPr lang="en-GB" dirty="0"/>
              <a:t>The Particle Habit Imaging and Polar Scattering (PHIPS) probe</a:t>
            </a:r>
            <a:endParaRPr lang="en-DE" dirty="0"/>
          </a:p>
        </p:txBody>
      </p:sp>
      <p:sp>
        <p:nvSpPr>
          <p:cNvPr id="15" name="TextBox 14">
            <a:extLst>
              <a:ext uri="{FF2B5EF4-FFF2-40B4-BE49-F238E27FC236}">
                <a16:creationId xmlns:a16="http://schemas.microsoft.com/office/drawing/2014/main" id="{BA39744C-FAC4-0BFA-3B43-2BE4603B231E}"/>
              </a:ext>
            </a:extLst>
          </p:cNvPr>
          <p:cNvSpPr txBox="1"/>
          <p:nvPr/>
        </p:nvSpPr>
        <p:spPr>
          <a:xfrm>
            <a:off x="500033" y="1265266"/>
            <a:ext cx="11591827"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PHIPS is an airborne probe combining a polar nephelometer and a stereo-microscopic imager. It can be used to investigate (</a:t>
            </a:r>
            <a:r>
              <a:rPr kumimoji="0" lang="en-GB" sz="1400" b="0" i="0" u="none" strike="noStrike" kern="1200" cap="none" spc="0" normalizeH="0" baseline="0" noProof="0" dirty="0" err="1">
                <a:ln>
                  <a:noFill/>
                </a:ln>
                <a:solidFill>
                  <a:prstClr val="black"/>
                </a:solidFill>
                <a:effectLst/>
                <a:uLnTx/>
                <a:uFillTx/>
                <a:latin typeface="Helvetica Light" panose="020B0403020202020204" pitchFamily="34" charset="0"/>
                <a:ea typeface="+mn-ea"/>
                <a:cs typeface="+mn-cs"/>
              </a:rPr>
              <a:t>i</a:t>
            </a:r>
            <a:r>
              <a:rPr kumimoji="0" lang="en-GB" sz="1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 ice particle optical properties, (ii) detailed ice crystal morphology and (iii) to retrieve ice particle PSDs in the size range from 30 to 700 µm (without interference of cloud droplets).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With PHIPS research questions related to cloud radiative properties and ice formation, e.g., via secondary ice processes can be addressed.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grpSp>
        <p:nvGrpSpPr>
          <p:cNvPr id="25" name="Group 24">
            <a:extLst>
              <a:ext uri="{FF2B5EF4-FFF2-40B4-BE49-F238E27FC236}">
                <a16:creationId xmlns:a16="http://schemas.microsoft.com/office/drawing/2014/main" id="{E697B019-8726-A501-A9FD-DB665714E034}"/>
              </a:ext>
            </a:extLst>
          </p:cNvPr>
          <p:cNvGrpSpPr/>
          <p:nvPr/>
        </p:nvGrpSpPr>
        <p:grpSpPr>
          <a:xfrm>
            <a:off x="288000" y="2733861"/>
            <a:ext cx="4146779" cy="2780557"/>
            <a:chOff x="288000" y="2719298"/>
            <a:chExt cx="4146779" cy="2780557"/>
          </a:xfrm>
        </p:grpSpPr>
        <p:pic>
          <p:nvPicPr>
            <p:cNvPr id="12" name="Picture 11">
              <a:extLst>
                <a:ext uri="{FF2B5EF4-FFF2-40B4-BE49-F238E27FC236}">
                  <a16:creationId xmlns:a16="http://schemas.microsoft.com/office/drawing/2014/main" id="{E38214DF-109B-52FA-FB72-45E2EFA2F2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0" y="2719298"/>
              <a:ext cx="3906313" cy="2780557"/>
            </a:xfrm>
            <a:prstGeom prst="rect">
              <a:avLst/>
            </a:prstGeom>
          </p:spPr>
        </p:pic>
        <p:sp>
          <p:nvSpPr>
            <p:cNvPr id="14" name="TextBox 13">
              <a:extLst>
                <a:ext uri="{FF2B5EF4-FFF2-40B4-BE49-F238E27FC236}">
                  <a16:creationId xmlns:a16="http://schemas.microsoft.com/office/drawing/2014/main" id="{B01BF334-1414-CB2C-3499-5E9C97A1F8A3}"/>
                </a:ext>
              </a:extLst>
            </p:cNvPr>
            <p:cNvSpPr txBox="1"/>
            <p:nvPr/>
          </p:nvSpPr>
          <p:spPr>
            <a:xfrm>
              <a:off x="1690344" y="4342115"/>
              <a:ext cx="16773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800" b="1" i="0" u="none" strike="noStrike" kern="1200" cap="none" spc="0" normalizeH="0" baseline="0" noProof="0" dirty="0">
                  <a:ln>
                    <a:noFill/>
                  </a:ln>
                  <a:solidFill>
                    <a:prstClr val="black"/>
                  </a:solidFill>
                  <a:effectLst/>
                  <a:uLnTx/>
                  <a:uFillTx/>
                  <a:latin typeface="Arial"/>
                  <a:ea typeface="+mn-ea"/>
                  <a:cs typeface="+mn-cs"/>
                </a:rPr>
                <a:t>PHIPS</a:t>
              </a:r>
            </a:p>
          </p:txBody>
        </p:sp>
        <p:sp>
          <p:nvSpPr>
            <p:cNvPr id="16" name="TextBox 15">
              <a:extLst>
                <a:ext uri="{FF2B5EF4-FFF2-40B4-BE49-F238E27FC236}">
                  <a16:creationId xmlns:a16="http://schemas.microsoft.com/office/drawing/2014/main" id="{20B7FADA-A594-439E-5242-F6B16D02B511}"/>
                </a:ext>
              </a:extLst>
            </p:cNvPr>
            <p:cNvSpPr txBox="1"/>
            <p:nvPr/>
          </p:nvSpPr>
          <p:spPr>
            <a:xfrm>
              <a:off x="1273024" y="3417137"/>
              <a:ext cx="12758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800" b="1" i="0" u="none" strike="noStrike" kern="1200" cap="none" spc="0" normalizeH="0" baseline="0" noProof="0" dirty="0">
                  <a:ln>
                    <a:noFill/>
                  </a:ln>
                  <a:solidFill>
                    <a:srgbClr val="2300FF"/>
                  </a:solidFill>
                  <a:effectLst/>
                  <a:uLnTx/>
                  <a:uFillTx/>
                  <a:latin typeface="Arial"/>
                  <a:ea typeface="+mn-ea"/>
                  <a:cs typeface="+mn-cs"/>
                </a:rPr>
                <a:t>CDP</a:t>
              </a:r>
            </a:p>
          </p:txBody>
        </p:sp>
        <p:sp>
          <p:nvSpPr>
            <p:cNvPr id="20" name="TextBox 19">
              <a:extLst>
                <a:ext uri="{FF2B5EF4-FFF2-40B4-BE49-F238E27FC236}">
                  <a16:creationId xmlns:a16="http://schemas.microsoft.com/office/drawing/2014/main" id="{8053E498-E208-35E6-1667-4A3702A911EE}"/>
                </a:ext>
              </a:extLst>
            </p:cNvPr>
            <p:cNvSpPr txBox="1"/>
            <p:nvPr/>
          </p:nvSpPr>
          <p:spPr>
            <a:xfrm>
              <a:off x="3258362" y="4519374"/>
              <a:ext cx="11764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800" b="1" i="0" u="none" strike="noStrike" kern="1200" cap="none" spc="0" normalizeH="0" baseline="0" noProof="0" dirty="0">
                  <a:ln>
                    <a:noFill/>
                  </a:ln>
                  <a:solidFill>
                    <a:srgbClr val="FF0000"/>
                  </a:solidFill>
                  <a:effectLst/>
                  <a:uLnTx/>
                  <a:uFillTx/>
                  <a:latin typeface="Arial"/>
                  <a:ea typeface="+mn-ea"/>
                  <a:cs typeface="+mn-cs"/>
                </a:rPr>
                <a:t>F2DS</a:t>
              </a:r>
            </a:p>
          </p:txBody>
        </p:sp>
      </p:grpSp>
      <p:sp>
        <p:nvSpPr>
          <p:cNvPr id="21" name="TextBox 20">
            <a:extLst>
              <a:ext uri="{FF2B5EF4-FFF2-40B4-BE49-F238E27FC236}">
                <a16:creationId xmlns:a16="http://schemas.microsoft.com/office/drawing/2014/main" id="{1C8A11E0-94DD-4E06-925B-8BFEFEA6266E}"/>
              </a:ext>
            </a:extLst>
          </p:cNvPr>
          <p:cNvSpPr txBox="1"/>
          <p:nvPr/>
        </p:nvSpPr>
        <p:spPr>
          <a:xfrm>
            <a:off x="662343" y="5468441"/>
            <a:ext cx="3400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100" b="1"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PHIPS</a:t>
            </a:r>
            <a:r>
              <a:rPr kumimoji="0" lang="en-DE"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 particles smaller than 200 µm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	-&gt; lower 10-s detection limit ~3 L</a:t>
            </a:r>
            <a:r>
              <a:rPr kumimoji="0" lang="en-DE" sz="1100" b="0" i="0" u="none" strike="noStrike" kern="1200" cap="none" spc="0" normalizeH="0" baseline="30000" noProof="0" dirty="0">
                <a:ln>
                  <a:noFill/>
                </a:ln>
                <a:solidFill>
                  <a:prstClr val="black"/>
                </a:solidFill>
                <a:effectLst/>
                <a:uLnTx/>
                <a:uFillTx/>
                <a:latin typeface="Helvetica Light" panose="020B0403020202020204" pitchFamily="34" charset="0"/>
                <a:ea typeface="+mn-ea"/>
                <a:cs typeface="+mn-cs"/>
              </a:rPr>
              <a:t>-1</a:t>
            </a:r>
          </a:p>
        </p:txBody>
      </p:sp>
      <p:pic>
        <p:nvPicPr>
          <p:cNvPr id="24" name="Picture 23" descr="A picture containing sky, outdoor, plane, cloud&#10;&#10;Description automatically generated">
            <a:extLst>
              <a:ext uri="{FF2B5EF4-FFF2-40B4-BE49-F238E27FC236}">
                <a16:creationId xmlns:a16="http://schemas.microsoft.com/office/drawing/2014/main" id="{1216D45F-BAB4-92AE-8118-C6571A9D5C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7270" y="2368848"/>
            <a:ext cx="2504591" cy="3899787"/>
          </a:xfrm>
          <a:prstGeom prst="rect">
            <a:avLst/>
          </a:prstGeom>
        </p:spPr>
      </p:pic>
      <p:sp>
        <p:nvSpPr>
          <p:cNvPr id="26" name="TextBox 25">
            <a:extLst>
              <a:ext uri="{FF2B5EF4-FFF2-40B4-BE49-F238E27FC236}">
                <a16:creationId xmlns:a16="http://schemas.microsoft.com/office/drawing/2014/main" id="{432D8170-F709-B59E-9771-03E645465BCA}"/>
              </a:ext>
            </a:extLst>
          </p:cNvPr>
          <p:cNvSpPr txBox="1"/>
          <p:nvPr/>
        </p:nvSpPr>
        <p:spPr>
          <a:xfrm>
            <a:off x="778800" y="2497196"/>
            <a:ext cx="29247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800" b="0" i="0" u="none" strike="noStrike" kern="1200" cap="none" spc="0" normalizeH="0" baseline="0" noProof="0" dirty="0">
                <a:ln>
                  <a:noFill/>
                </a:ln>
                <a:solidFill>
                  <a:prstClr val="black"/>
                </a:solidFill>
                <a:effectLst/>
                <a:uLnTx/>
                <a:uFillTx/>
                <a:latin typeface="Helvetica" pitchFamily="2" charset="0"/>
                <a:ea typeface="+mn-ea"/>
                <a:cs typeface="+mn-cs"/>
              </a:rPr>
              <a:t>Example from SOCRATES</a:t>
            </a:r>
          </a:p>
        </p:txBody>
      </p:sp>
      <p:grpSp>
        <p:nvGrpSpPr>
          <p:cNvPr id="27" name="Group 26">
            <a:extLst>
              <a:ext uri="{FF2B5EF4-FFF2-40B4-BE49-F238E27FC236}">
                <a16:creationId xmlns:a16="http://schemas.microsoft.com/office/drawing/2014/main" id="{59702B5D-AE06-F93F-EF4F-06CFF27FD5D1}"/>
              </a:ext>
            </a:extLst>
          </p:cNvPr>
          <p:cNvGrpSpPr/>
          <p:nvPr/>
        </p:nvGrpSpPr>
        <p:grpSpPr>
          <a:xfrm>
            <a:off x="4791674" y="2814052"/>
            <a:ext cx="2965549" cy="3454583"/>
            <a:chOff x="384258" y="3081619"/>
            <a:chExt cx="2965549" cy="3454583"/>
          </a:xfrm>
        </p:grpSpPr>
        <p:pic>
          <p:nvPicPr>
            <p:cNvPr id="28" name="Picture 27">
              <a:extLst>
                <a:ext uri="{FF2B5EF4-FFF2-40B4-BE49-F238E27FC236}">
                  <a16:creationId xmlns:a16="http://schemas.microsoft.com/office/drawing/2014/main" id="{1FD76531-ED34-914E-2F26-7F6E7F5EE8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7268" r="10545" b="53441"/>
            <a:stretch/>
          </p:blipFill>
          <p:spPr>
            <a:xfrm>
              <a:off x="422357" y="3081619"/>
              <a:ext cx="2927450" cy="1932024"/>
            </a:xfrm>
            <a:prstGeom prst="rect">
              <a:avLst/>
            </a:prstGeom>
          </p:spPr>
        </p:pic>
        <p:pic>
          <p:nvPicPr>
            <p:cNvPr id="29" name="Picture 28">
              <a:extLst>
                <a:ext uri="{FF2B5EF4-FFF2-40B4-BE49-F238E27FC236}">
                  <a16:creationId xmlns:a16="http://schemas.microsoft.com/office/drawing/2014/main" id="{AB6CCA4F-5881-F744-044F-6F06F2E8BD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4258" y="4984059"/>
              <a:ext cx="2611431" cy="1552143"/>
            </a:xfrm>
            <a:prstGeom prst="rect">
              <a:avLst/>
            </a:prstGeom>
          </p:spPr>
        </p:pic>
      </p:grpSp>
      <p:sp>
        <p:nvSpPr>
          <p:cNvPr id="30" name="TextBox 29">
            <a:extLst>
              <a:ext uri="{FF2B5EF4-FFF2-40B4-BE49-F238E27FC236}">
                <a16:creationId xmlns:a16="http://schemas.microsoft.com/office/drawing/2014/main" id="{98819978-DE9C-4411-F03B-571AB3B48C8B}"/>
              </a:ext>
            </a:extLst>
          </p:cNvPr>
          <p:cNvSpPr txBox="1"/>
          <p:nvPr/>
        </p:nvSpPr>
        <p:spPr>
          <a:xfrm>
            <a:off x="4916468" y="2499901"/>
            <a:ext cx="2681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800" b="0" i="0" u="none" strike="noStrike" kern="1200" cap="none" spc="0" normalizeH="0" baseline="0" noProof="0" dirty="0">
                <a:ln>
                  <a:noFill/>
                </a:ln>
                <a:solidFill>
                  <a:prstClr val="black"/>
                </a:solidFill>
                <a:effectLst/>
                <a:uLnTx/>
                <a:uFillTx/>
                <a:latin typeface="Helvetica" pitchFamily="2" charset="0"/>
                <a:ea typeface="+mn-ea"/>
                <a:cs typeface="+mn-cs"/>
              </a:rPr>
              <a:t>Example from IMPACTS</a:t>
            </a:r>
          </a:p>
        </p:txBody>
      </p:sp>
      <p:sp>
        <p:nvSpPr>
          <p:cNvPr id="31" name="TextBox 30">
            <a:extLst>
              <a:ext uri="{FF2B5EF4-FFF2-40B4-BE49-F238E27FC236}">
                <a16:creationId xmlns:a16="http://schemas.microsoft.com/office/drawing/2014/main" id="{6332478E-CFDC-F883-9F52-AB6A7A98B05A}"/>
              </a:ext>
            </a:extLst>
          </p:cNvPr>
          <p:cNvSpPr txBox="1"/>
          <p:nvPr/>
        </p:nvSpPr>
        <p:spPr>
          <a:xfrm>
            <a:off x="7757223" y="3016143"/>
            <a:ext cx="122108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Stereo-image of a plate crystal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PHIPS has an imaging rate of 10 Hz</a:t>
            </a:r>
          </a:p>
        </p:txBody>
      </p:sp>
      <p:sp>
        <p:nvSpPr>
          <p:cNvPr id="32" name="TextBox 31">
            <a:extLst>
              <a:ext uri="{FF2B5EF4-FFF2-40B4-BE49-F238E27FC236}">
                <a16:creationId xmlns:a16="http://schemas.microsoft.com/office/drawing/2014/main" id="{F5C8F775-13A1-731D-194A-2DFF11DFDADF}"/>
              </a:ext>
            </a:extLst>
          </p:cNvPr>
          <p:cNvSpPr txBox="1"/>
          <p:nvPr/>
        </p:nvSpPr>
        <p:spPr>
          <a:xfrm>
            <a:off x="7758012" y="4746076"/>
            <a:ext cx="147514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Corresponding angular scattering function from 18 to 170°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Nephelometer has a data acquisition rate of 13 kHz</a:t>
            </a:r>
          </a:p>
        </p:txBody>
      </p:sp>
      <p:sp>
        <p:nvSpPr>
          <p:cNvPr id="33" name="TextBox 32">
            <a:extLst>
              <a:ext uri="{FF2B5EF4-FFF2-40B4-BE49-F238E27FC236}">
                <a16:creationId xmlns:a16="http://schemas.microsoft.com/office/drawing/2014/main" id="{EDF70AFC-2F05-E414-7D41-580A3FA1DB9D}"/>
              </a:ext>
            </a:extLst>
          </p:cNvPr>
          <p:cNvSpPr txBox="1"/>
          <p:nvPr/>
        </p:nvSpPr>
        <p:spPr>
          <a:xfrm>
            <a:off x="662343" y="6007025"/>
            <a:ext cx="366459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(In manouvers angle of attack should be ideally &lt;4°)</a:t>
            </a:r>
          </a:p>
        </p:txBody>
      </p:sp>
    </p:spTree>
    <p:extLst>
      <p:ext uri="{BB962C8B-B14F-4D97-AF65-F5344CB8AC3E}">
        <p14:creationId xmlns:p14="http://schemas.microsoft.com/office/powerpoint/2010/main" val="215640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D339AF40-21A5-5765-5360-677DA7067C4D}"/>
              </a:ext>
            </a:extLst>
          </p:cNvPr>
          <p:cNvPicPr>
            <a:picLocks noChangeAspect="1"/>
          </p:cNvPicPr>
          <p:nvPr/>
        </p:nvPicPr>
        <p:blipFill rotWithShape="1">
          <a:blip r:embed="rId3"/>
          <a:srcRect t="4847" r="56435" b="19263"/>
          <a:stretch/>
        </p:blipFill>
        <p:spPr>
          <a:xfrm>
            <a:off x="512984" y="681037"/>
            <a:ext cx="5039778" cy="4946851"/>
          </a:xfrm>
          <a:prstGeom prst="rect">
            <a:avLst/>
          </a:prstGeom>
        </p:spPr>
      </p:pic>
      <p:sp>
        <p:nvSpPr>
          <p:cNvPr id="2" name="Title 1">
            <a:extLst>
              <a:ext uri="{FF2B5EF4-FFF2-40B4-BE49-F238E27FC236}">
                <a16:creationId xmlns:a16="http://schemas.microsoft.com/office/drawing/2014/main" id="{67503969-6364-0E4F-B2EC-3502B75DBFE0}"/>
              </a:ext>
            </a:extLst>
          </p:cNvPr>
          <p:cNvSpPr>
            <a:spLocks noGrp="1"/>
          </p:cNvSpPr>
          <p:nvPr>
            <p:ph type="title"/>
          </p:nvPr>
        </p:nvSpPr>
        <p:spPr>
          <a:xfrm>
            <a:off x="838200" y="-5530"/>
            <a:ext cx="10515600" cy="936476"/>
          </a:xfrm>
        </p:spPr>
        <p:txBody>
          <a:bodyPr>
            <a:normAutofit/>
          </a:bodyPr>
          <a:lstStyle/>
          <a:p>
            <a:pPr algn="ctr"/>
            <a:r>
              <a:rPr lang="en-US" sz="3600" dirty="0"/>
              <a:t>Mixed-phase DNS particle-by-particle model</a:t>
            </a:r>
          </a:p>
        </p:txBody>
      </p:sp>
      <p:pic>
        <p:nvPicPr>
          <p:cNvPr id="69" name="Content Placeholder 3">
            <a:extLst>
              <a:ext uri="{FF2B5EF4-FFF2-40B4-BE49-F238E27FC236}">
                <a16:creationId xmlns:a16="http://schemas.microsoft.com/office/drawing/2014/main" id="{D620B14D-523A-CF44-B2FA-110CC543DF23}"/>
              </a:ext>
            </a:extLst>
          </p:cNvPr>
          <p:cNvPicPr>
            <a:picLocks noChangeAspect="1"/>
          </p:cNvPicPr>
          <p:nvPr/>
        </p:nvPicPr>
        <p:blipFill rotWithShape="1">
          <a:blip r:embed="rId4">
            <a:clrChange>
              <a:clrFrom>
                <a:srgbClr val="FFFFFF"/>
              </a:clrFrom>
              <a:clrTo>
                <a:srgbClr val="FFFFFF">
                  <a:alpha val="0"/>
                </a:srgbClr>
              </a:clrTo>
            </a:clrChange>
          </a:blip>
          <a:srcRect l="27378" t="18790" r="24163" b="18485"/>
          <a:stretch/>
        </p:blipFill>
        <p:spPr>
          <a:xfrm>
            <a:off x="7381511" y="1055675"/>
            <a:ext cx="5683560" cy="4138179"/>
          </a:xfrm>
          <a:prstGeom prst="rect">
            <a:avLst/>
          </a:prstGeom>
        </p:spPr>
      </p:pic>
      <p:sp>
        <p:nvSpPr>
          <p:cNvPr id="7" name="Rectangle 6">
            <a:extLst>
              <a:ext uri="{FF2B5EF4-FFF2-40B4-BE49-F238E27FC236}">
                <a16:creationId xmlns:a16="http://schemas.microsoft.com/office/drawing/2014/main" id="{75F51CFE-F43F-E74F-9D75-8C19C2CA4BB7}"/>
              </a:ext>
            </a:extLst>
          </p:cNvPr>
          <p:cNvSpPr/>
          <p:nvPr/>
        </p:nvSpPr>
        <p:spPr>
          <a:xfrm>
            <a:off x="8486956" y="5569545"/>
            <a:ext cx="3487329" cy="101566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Turbulence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Temperature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Water vapor mixing ratio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3CCB0BB4-5143-6B40-BBBA-3CCD5C727868}"/>
              </a:ext>
            </a:extLst>
          </p:cNvPr>
          <p:cNvSpPr/>
          <p:nvPr/>
        </p:nvSpPr>
        <p:spPr>
          <a:xfrm>
            <a:off x="539588" y="5735476"/>
            <a:ext cx="5672525" cy="70788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Droplet &amp; ice particles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Diffusional growth of ice crystals and droplets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9577B48A-22E7-B743-8C1C-7102AA14D2C6}"/>
              </a:ext>
            </a:extLst>
          </p:cNvPr>
          <p:cNvCxnSpPr/>
          <p:nvPr/>
        </p:nvCxnSpPr>
        <p:spPr>
          <a:xfrm>
            <a:off x="5727603" y="4309926"/>
            <a:ext cx="1616280" cy="0"/>
          </a:xfrm>
          <a:prstGeom prst="straightConnector1">
            <a:avLst/>
          </a:prstGeom>
          <a:ln w="762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A484BEF-3F39-4B42-9656-2F4E52630286}"/>
              </a:ext>
            </a:extLst>
          </p:cNvPr>
          <p:cNvSpPr txBox="1"/>
          <p:nvPr/>
        </p:nvSpPr>
        <p:spPr>
          <a:xfrm>
            <a:off x="5102237" y="3653286"/>
            <a:ext cx="29415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Interactions of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microphysics, thermodynamics, and dynamics</a:t>
            </a:r>
          </a:p>
        </p:txBody>
      </p:sp>
      <p:pic>
        <p:nvPicPr>
          <p:cNvPr id="14" name="Picture 13">
            <a:extLst>
              <a:ext uri="{FF2B5EF4-FFF2-40B4-BE49-F238E27FC236}">
                <a16:creationId xmlns:a16="http://schemas.microsoft.com/office/drawing/2014/main" id="{555B33BF-9B97-B9A9-F69E-916E38D7530E}"/>
              </a:ext>
            </a:extLst>
          </p:cNvPr>
          <p:cNvPicPr>
            <a:picLocks noChangeAspect="1"/>
          </p:cNvPicPr>
          <p:nvPr/>
        </p:nvPicPr>
        <p:blipFill rotWithShape="1">
          <a:blip r:embed="rId5"/>
          <a:srcRect l="79382" t="424" r="-1005" b="82368"/>
          <a:stretch/>
        </p:blipFill>
        <p:spPr>
          <a:xfrm>
            <a:off x="5073296" y="1299405"/>
            <a:ext cx="2102419" cy="1592642"/>
          </a:xfrm>
          <a:prstGeom prst="rect">
            <a:avLst/>
          </a:prstGeom>
        </p:spPr>
      </p:pic>
      <p:sp>
        <p:nvSpPr>
          <p:cNvPr id="15" name="TextBox 14">
            <a:extLst>
              <a:ext uri="{FF2B5EF4-FFF2-40B4-BE49-F238E27FC236}">
                <a16:creationId xmlns:a16="http://schemas.microsoft.com/office/drawing/2014/main" id="{EDB487DA-97B2-21AD-E2A3-5B2A78467F51}"/>
              </a:ext>
            </a:extLst>
          </p:cNvPr>
          <p:cNvSpPr txBox="1"/>
          <p:nvPr/>
        </p:nvSpPr>
        <p:spPr>
          <a:xfrm rot="865404">
            <a:off x="1329344" y="4903817"/>
            <a:ext cx="947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x (cm)</a:t>
            </a:r>
          </a:p>
        </p:txBody>
      </p:sp>
      <p:sp>
        <p:nvSpPr>
          <p:cNvPr id="16" name="TextBox 15">
            <a:extLst>
              <a:ext uri="{FF2B5EF4-FFF2-40B4-BE49-F238E27FC236}">
                <a16:creationId xmlns:a16="http://schemas.microsoft.com/office/drawing/2014/main" id="{E64D7C23-BCB5-E087-9284-F9A2F26D384D}"/>
              </a:ext>
            </a:extLst>
          </p:cNvPr>
          <p:cNvSpPr txBox="1"/>
          <p:nvPr/>
        </p:nvSpPr>
        <p:spPr>
          <a:xfrm rot="19150942">
            <a:off x="3977322" y="4467283"/>
            <a:ext cx="9541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 (cm)</a:t>
            </a:r>
          </a:p>
        </p:txBody>
      </p:sp>
      <p:sp>
        <p:nvSpPr>
          <p:cNvPr id="17" name="TextBox 16">
            <a:extLst>
              <a:ext uri="{FF2B5EF4-FFF2-40B4-BE49-F238E27FC236}">
                <a16:creationId xmlns:a16="http://schemas.microsoft.com/office/drawing/2014/main" id="{2AD9CE53-DFDF-98BB-21E0-1DA799E516B5}"/>
              </a:ext>
            </a:extLst>
          </p:cNvPr>
          <p:cNvSpPr txBox="1"/>
          <p:nvPr/>
        </p:nvSpPr>
        <p:spPr>
          <a:xfrm rot="16200000">
            <a:off x="180894" y="2637698"/>
            <a:ext cx="9364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z (cm)</a:t>
            </a:r>
          </a:p>
        </p:txBody>
      </p:sp>
    </p:spTree>
    <p:extLst>
      <p:ext uri="{BB962C8B-B14F-4D97-AF65-F5344CB8AC3E}">
        <p14:creationId xmlns:p14="http://schemas.microsoft.com/office/powerpoint/2010/main" val="102350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D624-75CA-AE6F-4616-567070A669D5}"/>
              </a:ext>
            </a:extLst>
          </p:cNvPr>
          <p:cNvSpPr>
            <a:spLocks noGrp="1"/>
          </p:cNvSpPr>
          <p:nvPr>
            <p:ph type="title"/>
          </p:nvPr>
        </p:nvSpPr>
        <p:spPr/>
        <p:txBody>
          <a:bodyPr>
            <a:normAutofit/>
          </a:bodyPr>
          <a:lstStyle/>
          <a:p>
            <a:r>
              <a:rPr lang="en-US" sz="3600" dirty="0"/>
              <a:t>Turbulence broadening of particle size distributions</a:t>
            </a:r>
          </a:p>
        </p:txBody>
      </p:sp>
      <p:pic>
        <p:nvPicPr>
          <p:cNvPr id="28" name="Picture 2">
            <a:extLst>
              <a:ext uri="{FF2B5EF4-FFF2-40B4-BE49-F238E27FC236}">
                <a16:creationId xmlns:a16="http://schemas.microsoft.com/office/drawing/2014/main" id="{760387E7-58DC-EFD3-39A4-149CD987A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981" y="1825250"/>
            <a:ext cx="9090648" cy="343245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9F6A424-ABF7-3B15-3FDD-B1500BF7E6E6}"/>
              </a:ext>
            </a:extLst>
          </p:cNvPr>
          <p:cNvSpPr txBox="1"/>
          <p:nvPr/>
        </p:nvSpPr>
        <p:spPr>
          <a:xfrm>
            <a:off x="2100313" y="1690688"/>
            <a:ext cx="2430602"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Droplet size distribution</a:t>
            </a:r>
          </a:p>
        </p:txBody>
      </p:sp>
      <p:sp>
        <p:nvSpPr>
          <p:cNvPr id="30" name="TextBox 29">
            <a:extLst>
              <a:ext uri="{FF2B5EF4-FFF2-40B4-BE49-F238E27FC236}">
                <a16:creationId xmlns:a16="http://schemas.microsoft.com/office/drawing/2014/main" id="{560487EE-7EE2-5537-3DB0-0D32D2A6D836}"/>
              </a:ext>
            </a:extLst>
          </p:cNvPr>
          <p:cNvSpPr txBox="1"/>
          <p:nvPr/>
        </p:nvSpPr>
        <p:spPr>
          <a:xfrm>
            <a:off x="5759305" y="1690688"/>
            <a:ext cx="1994713"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Ice size distribution</a:t>
            </a:r>
          </a:p>
        </p:txBody>
      </p:sp>
      <p:cxnSp>
        <p:nvCxnSpPr>
          <p:cNvPr id="36" name="Straight Arrow Connector 35">
            <a:extLst>
              <a:ext uri="{FF2B5EF4-FFF2-40B4-BE49-F238E27FC236}">
                <a16:creationId xmlns:a16="http://schemas.microsoft.com/office/drawing/2014/main" id="{3F10E2F7-173A-7011-7D66-55FE450AD9E0}"/>
              </a:ext>
            </a:extLst>
          </p:cNvPr>
          <p:cNvCxnSpPr>
            <a:cxnSpLocks/>
          </p:cNvCxnSpPr>
          <p:nvPr/>
        </p:nvCxnSpPr>
        <p:spPr>
          <a:xfrm flipH="1" flipV="1">
            <a:off x="1824218" y="3598101"/>
            <a:ext cx="1816274" cy="21576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58CAD28-BA27-9FCF-77F3-C1F2569EC9C3}"/>
              </a:ext>
            </a:extLst>
          </p:cNvPr>
          <p:cNvCxnSpPr>
            <a:cxnSpLocks/>
          </p:cNvCxnSpPr>
          <p:nvPr/>
        </p:nvCxnSpPr>
        <p:spPr>
          <a:xfrm flipV="1">
            <a:off x="3870542" y="4676905"/>
            <a:ext cx="1578280" cy="10788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029DD9D-46C9-C25C-D3D0-F51B03F66089}"/>
              </a:ext>
            </a:extLst>
          </p:cNvPr>
          <p:cNvSpPr txBox="1"/>
          <p:nvPr/>
        </p:nvSpPr>
        <p:spPr>
          <a:xfrm>
            <a:off x="1929007" y="5708045"/>
            <a:ext cx="82676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Ice and droplets begin with single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The effective size spectral broadening is solely due to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turbulent fluctuations of the thermodynamics.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7E9DDCA-EBD0-04FB-1F29-3106A035E5B8}"/>
              </a:ext>
            </a:extLst>
          </p:cNvPr>
          <p:cNvPicPr>
            <a:picLocks noChangeAspect="1"/>
          </p:cNvPicPr>
          <p:nvPr/>
        </p:nvPicPr>
        <p:blipFill>
          <a:blip r:embed="rId4"/>
          <a:stretch>
            <a:fillRect/>
          </a:stretch>
        </p:blipFill>
        <p:spPr>
          <a:xfrm>
            <a:off x="8523046" y="1897259"/>
            <a:ext cx="3563166" cy="3360448"/>
          </a:xfrm>
          <a:prstGeom prst="rect">
            <a:avLst/>
          </a:prstGeom>
        </p:spPr>
      </p:pic>
    </p:spTree>
    <p:extLst>
      <p:ext uri="{BB962C8B-B14F-4D97-AF65-F5344CB8AC3E}">
        <p14:creationId xmlns:p14="http://schemas.microsoft.com/office/powerpoint/2010/main" val="270221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olienmaster_Fächer">
  <a:themeElements>
    <a:clrScheme name="KIT FARBEN">
      <a:dk1>
        <a:sysClr val="windowText" lastClr="000000"/>
      </a:dk1>
      <a:lt1>
        <a:sysClr val="window" lastClr="FFFFFF"/>
      </a:lt1>
      <a:dk2>
        <a:srgbClr val="009682"/>
      </a:dk2>
      <a:lt2>
        <a:srgbClr val="D9D9D9"/>
      </a:lt2>
      <a:accent1>
        <a:srgbClr val="4664AA"/>
      </a:accent1>
      <a:accent2>
        <a:srgbClr val="23A1E0"/>
      </a:accent2>
      <a:accent3>
        <a:srgbClr val="8CB63C"/>
      </a:accent3>
      <a:accent4>
        <a:srgbClr val="A3107C"/>
      </a:accent4>
      <a:accent5>
        <a:srgbClr val="DF9B1B"/>
      </a:accent5>
      <a:accent6>
        <a:srgbClr val="FCE500"/>
      </a:accent6>
      <a:hlink>
        <a:srgbClr val="4664AA"/>
      </a:hlink>
      <a:folHlink>
        <a:srgbClr val="A22223"/>
      </a:folHlink>
    </a:clrScheme>
    <a:fontScheme name="Essenz">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1" id="{D385F135-4BB1-4144-883F-BD663B3FA4BF}" vid="{9BD07EEE-6672-4655-8F7E-3FE0E154673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43648</TotalTime>
  <Words>928</Words>
  <Application>Microsoft Office PowerPoint</Application>
  <PresentationFormat>Widescreen</PresentationFormat>
  <Paragraphs>92</Paragraphs>
  <Slides>7</Slides>
  <Notes>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7</vt:i4>
      </vt:variant>
    </vt:vector>
  </HeadingPairs>
  <TitlesOfParts>
    <vt:vector size="21" baseType="lpstr">
      <vt:lpstr>Arial</vt:lpstr>
      <vt:lpstr>Calibri</vt:lpstr>
      <vt:lpstr>Calibri Light</vt:lpstr>
      <vt:lpstr>Helvetica</vt:lpstr>
      <vt:lpstr>HELVETICA LIGHT</vt:lpstr>
      <vt:lpstr>HELVETICA LIGHT</vt:lpstr>
      <vt:lpstr>Helvetica Neue</vt:lpstr>
      <vt:lpstr>Söhne</vt:lpstr>
      <vt:lpstr>Symbol</vt:lpstr>
      <vt:lpstr>Times New Roman</vt:lpstr>
      <vt:lpstr>Retrospect</vt:lpstr>
      <vt:lpstr>12_Office Theme</vt:lpstr>
      <vt:lpstr>Folienmaster_Fächer</vt:lpstr>
      <vt:lpstr>Office Theme</vt:lpstr>
      <vt:lpstr>CAESAR: Cloud-aerosol-dynamic interactions in Cold Air Outbreaks over the Arctic Ocean</vt:lpstr>
      <vt:lpstr>Team Members</vt:lpstr>
      <vt:lpstr>Theme/Task</vt:lpstr>
      <vt:lpstr>Data &amp; Products</vt:lpstr>
      <vt:lpstr>The Particle Habit Imaging and Polar Scattering (PHIPS) probe</vt:lpstr>
      <vt:lpstr>Mixed-phase DNS particle-by-particle model</vt:lpstr>
      <vt:lpstr>Turbulence broadening of particle size distributions</vt:lpstr>
    </vt:vector>
  </TitlesOfParts>
  <Company>UIUC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ORACLES 4/4/18</dc:title>
  <dc:creator>Miller, Rose Marie</dc:creator>
  <cp:lastModifiedBy>McFarquhar, Greg</cp:lastModifiedBy>
  <cp:revision>381</cp:revision>
  <cp:lastPrinted>2020-05-05T15:21:32Z</cp:lastPrinted>
  <dcterms:created xsi:type="dcterms:W3CDTF">2018-04-02T15:26:16Z</dcterms:created>
  <dcterms:modified xsi:type="dcterms:W3CDTF">2023-05-06T11:12:00Z</dcterms:modified>
</cp:coreProperties>
</file>