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333" r:id="rId2"/>
    <p:sldId id="336" r:id="rId3"/>
    <p:sldId id="264" r:id="rId4"/>
    <p:sldId id="338" r:id="rId5"/>
    <p:sldId id="337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94"/>
  </p:normalViewPr>
  <p:slideViewPr>
    <p:cSldViewPr snapToGrid="0">
      <p:cViewPr varScale="1">
        <p:scale>
          <a:sx n="121" d="100"/>
          <a:sy n="121" d="100"/>
        </p:scale>
        <p:origin x="4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460656-01F3-2B4A-A25B-38EB011B8498}" type="datetimeFigureOut">
              <a:rPr lang="en-US" smtClean="0"/>
              <a:t>5/9/23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07D146-8EB8-1449-977A-9CE2CB082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19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35E6D-4D45-9F40-B02C-F3C33A01F6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40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16BBB-2527-8123-6CA8-08D2B59F6C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E7DCB5-153F-2F51-0AC9-A39F8CCE4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FA898-F45E-A851-E510-D0B097EAA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1D89-5895-FA4C-BF76-64160CE55941}" type="datetimeFigureOut">
              <a:rPr lang="en-US" smtClean="0"/>
              <a:t>5/9/23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E2EDE2-37C9-441A-0978-3BEE32EB2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96D33-D2DB-6D60-9F3B-FF4C4B9C6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950AC-FAA1-7348-9130-A56426E37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44C9B-B75E-CB71-E1CC-FC29EF4FF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BBCC97-4CED-553D-7D1E-807031109F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E681C-728F-0BA5-C459-3C3CDDD0B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1D89-5895-FA4C-BF76-64160CE55941}" type="datetimeFigureOut">
              <a:rPr lang="en-US" smtClean="0"/>
              <a:t>5/9/23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06900-BB05-C4A8-A373-A9C548622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838C2-896E-CFFD-3D8B-34251C319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950AC-FAA1-7348-9130-A56426E37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29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911839-64ED-DB48-F93B-2902392DBC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968EA8-CFDB-759B-6487-DE3BB24B84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DE170-C4C2-3C4E-53CF-27A445AA9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1D89-5895-FA4C-BF76-64160CE55941}" type="datetimeFigureOut">
              <a:rPr lang="en-US" smtClean="0"/>
              <a:t>5/9/23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6A275-9448-7B29-81D5-FABD5E20A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F016CB-860B-06D1-5E09-38A23E104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950AC-FAA1-7348-9130-A56426E37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381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3B4AF-2139-B7D5-8DE9-27B05D526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EBF34-A620-B821-EA47-93FF47D207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E75E90-0131-F01E-258E-4B3F55D45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1D89-5895-FA4C-BF76-64160CE55941}" type="datetimeFigureOut">
              <a:rPr lang="en-US" smtClean="0"/>
              <a:t>5/9/23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01377-8FF4-178B-37F8-0BDB30C3C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768C2-D574-7F7C-4473-1194E4035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950AC-FAA1-7348-9130-A56426E37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778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09D24-2AB6-11D5-57E2-8A3248D30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A518A3-0E9B-1677-B6E1-0BA8A7A25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156B3-BBCF-185E-B3D6-8FD0BE605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1D89-5895-FA4C-BF76-64160CE55941}" type="datetimeFigureOut">
              <a:rPr lang="en-US" smtClean="0"/>
              <a:t>5/9/23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F4D200-B16C-7CC5-0455-C78EBD2CF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6D228-E50A-4EC2-6413-42366E4A4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950AC-FAA1-7348-9130-A56426E37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872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692B6-47E0-EC84-1AAE-621CBC936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CF56D-148A-EEB7-CB88-4B5958C861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F2D146-AB09-F895-6E73-FF3479636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E8DC3F-F660-E801-33C4-2EC415F38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1D89-5895-FA4C-BF76-64160CE55941}" type="datetimeFigureOut">
              <a:rPr lang="en-US" smtClean="0"/>
              <a:t>5/9/23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4CF4F-021A-3C6A-2568-FB68BAABE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3FCD82-4A84-3EF4-99CD-19F7CA4C3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950AC-FAA1-7348-9130-A56426E37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703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5CB0C-2DE6-2E7B-83BE-6928D744B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91E998-99DD-7DEC-1F02-9E31305732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1683ED-06BF-AF65-4157-6C2E51D45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CBE15F-8592-19FD-B228-E407A05C50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2FAAAE-FFAB-10C5-3BE7-0A70D90E1F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7F1DCB-0256-DDB3-FC2F-9A12AAF5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1D89-5895-FA4C-BF76-64160CE55941}" type="datetimeFigureOut">
              <a:rPr lang="en-US" smtClean="0"/>
              <a:t>5/9/23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82EE0C-5759-B9B8-4BBC-3278546DB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B33E72-CC14-3927-A90B-D1B2713D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950AC-FAA1-7348-9130-A56426E37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75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E3BA8-7717-B457-410E-22BBD2CF3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8E2E68-3C84-4C99-D1C4-F619C1522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1D89-5895-FA4C-BF76-64160CE55941}" type="datetimeFigureOut">
              <a:rPr lang="en-US" smtClean="0"/>
              <a:t>5/9/23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634A3A-E460-46D0-4C32-E4A592625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148B4C-B1C8-D395-E1C0-A0248A4BA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950AC-FAA1-7348-9130-A56426E37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14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9389EE-253E-7B52-BE43-3F7EE5E7C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1D89-5895-FA4C-BF76-64160CE55941}" type="datetimeFigureOut">
              <a:rPr lang="en-US" smtClean="0"/>
              <a:t>5/9/23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F9D5B7-9410-C165-2D38-3242B3C25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CA4FF2-22F5-2F03-74D4-25EF4CDB1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950AC-FAA1-7348-9130-A56426E37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07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81FFF-F608-0713-7C78-DFC02D254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26FBC-8AB9-357D-60E0-05A229DE4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394968-7FB1-546D-9DA6-937C8A6761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E8E159-DE30-B501-D260-9A307A6BA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1D89-5895-FA4C-BF76-64160CE55941}" type="datetimeFigureOut">
              <a:rPr lang="en-US" smtClean="0"/>
              <a:t>5/9/23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5BEC14-FBAF-9EC8-C531-ACB0F2429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10D008-4F56-CF58-5905-677165DB7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950AC-FAA1-7348-9130-A56426E37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83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2FD38-61FF-75AF-96C5-D8B716105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8AA71D-C289-FA2A-8CEB-36FA1DCFA4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DB4B08-6B31-19DC-DD63-0EC903B866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44C1DF-23FA-ADC7-C94B-B5A82E1BC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1D89-5895-FA4C-BF76-64160CE55941}" type="datetimeFigureOut">
              <a:rPr lang="en-US" smtClean="0"/>
              <a:t>5/9/23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AEE697-BF70-6F31-6930-EC9D35561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EC9D20-036C-8FE6-9ED0-4C5F45D78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950AC-FAA1-7348-9130-A56426E37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239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42B793-E66D-65D3-F324-DA8DC0BF3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F4CD2B-CD88-F357-9E72-E3948F152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A17DA-CAB4-6A50-3CAD-B2FA3FC1CA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D1D89-5895-FA4C-BF76-64160CE55941}" type="datetimeFigureOut">
              <a:rPr lang="en-US" smtClean="0"/>
              <a:t>5/9/23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8C0FCB-6242-D23F-EB45-C5975430E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6343EE-A408-9C56-38A9-15F9D32977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950AC-FAA1-7348-9130-A56426E37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46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E0B11818-8F44-47BE-7F1D-7BD11C6B7E4C}"/>
              </a:ext>
            </a:extLst>
          </p:cNvPr>
          <p:cNvGrpSpPr/>
          <p:nvPr/>
        </p:nvGrpSpPr>
        <p:grpSpPr>
          <a:xfrm>
            <a:off x="145822" y="725229"/>
            <a:ext cx="5582949" cy="6067514"/>
            <a:chOff x="616945" y="763848"/>
            <a:chExt cx="4114800" cy="5124869"/>
          </a:xfrm>
        </p:grpSpPr>
        <p:pic>
          <p:nvPicPr>
            <p:cNvPr id="4" name="Picture 3" descr="A picture containing map, text, sketch&#10;&#10;Description automatically generated">
              <a:extLst>
                <a:ext uri="{FF2B5EF4-FFF2-40B4-BE49-F238E27FC236}">
                  <a16:creationId xmlns:a16="http://schemas.microsoft.com/office/drawing/2014/main" id="{2481E8B1-5956-F8C6-1987-7F557469FB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832" b="14440"/>
            <a:stretch/>
          </p:blipFill>
          <p:spPr>
            <a:xfrm>
              <a:off x="616945" y="763848"/>
              <a:ext cx="4114800" cy="5124869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8061CE2-6657-5350-4222-81EF405C9DDE}"/>
                </a:ext>
              </a:extLst>
            </p:cNvPr>
            <p:cNvGrpSpPr/>
            <p:nvPr/>
          </p:nvGrpSpPr>
          <p:grpSpPr>
            <a:xfrm>
              <a:off x="1135105" y="1152259"/>
              <a:ext cx="2181498" cy="4381285"/>
              <a:chOff x="1018422" y="453309"/>
              <a:chExt cx="3842246" cy="6201141"/>
            </a:xfrm>
          </p:grpSpPr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E68611C1-C07F-5895-969C-0FB3DB193B79}"/>
                  </a:ext>
                </a:extLst>
              </p:cNvPr>
              <p:cNvSpPr/>
              <p:nvPr/>
            </p:nvSpPr>
            <p:spPr>
              <a:xfrm>
                <a:off x="1038235" y="3248947"/>
                <a:ext cx="1161531" cy="1136237"/>
              </a:xfrm>
              <a:custGeom>
                <a:avLst/>
                <a:gdLst>
                  <a:gd name="connsiteX0" fmla="*/ 549108 w 976549"/>
                  <a:gd name="connsiteY0" fmla="*/ 1136237 h 1136237"/>
                  <a:gd name="connsiteX1" fmla="*/ 549108 w 976549"/>
                  <a:gd name="connsiteY1" fmla="*/ 1136237 h 1136237"/>
                  <a:gd name="connsiteX2" fmla="*/ 370556 w 976549"/>
                  <a:gd name="connsiteY2" fmla="*/ 1011792 h 1136237"/>
                  <a:gd name="connsiteX3" fmla="*/ 316450 w 976549"/>
                  <a:gd name="connsiteY3" fmla="*/ 968507 h 1136237"/>
                  <a:gd name="connsiteX4" fmla="*/ 251522 w 976549"/>
                  <a:gd name="connsiteY4" fmla="*/ 887347 h 1136237"/>
                  <a:gd name="connsiteX5" fmla="*/ 240700 w 976549"/>
                  <a:gd name="connsiteY5" fmla="*/ 876526 h 1136237"/>
                  <a:gd name="connsiteX6" fmla="*/ 229879 w 976549"/>
                  <a:gd name="connsiteY6" fmla="*/ 860294 h 1136237"/>
                  <a:gd name="connsiteX7" fmla="*/ 219058 w 976549"/>
                  <a:gd name="connsiteY7" fmla="*/ 849472 h 1136237"/>
                  <a:gd name="connsiteX8" fmla="*/ 197415 w 976549"/>
                  <a:gd name="connsiteY8" fmla="*/ 822419 h 1136237"/>
                  <a:gd name="connsiteX9" fmla="*/ 170362 w 976549"/>
                  <a:gd name="connsiteY9" fmla="*/ 800776 h 1136237"/>
                  <a:gd name="connsiteX10" fmla="*/ 159541 w 976549"/>
                  <a:gd name="connsiteY10" fmla="*/ 784545 h 1136237"/>
                  <a:gd name="connsiteX11" fmla="*/ 143309 w 976549"/>
                  <a:gd name="connsiteY11" fmla="*/ 773723 h 1136237"/>
                  <a:gd name="connsiteX12" fmla="*/ 105434 w 976549"/>
                  <a:gd name="connsiteY12" fmla="*/ 730438 h 1136237"/>
                  <a:gd name="connsiteX13" fmla="*/ 72970 w 976549"/>
                  <a:gd name="connsiteY13" fmla="*/ 697974 h 1136237"/>
                  <a:gd name="connsiteX14" fmla="*/ 35096 w 976549"/>
                  <a:gd name="connsiteY14" fmla="*/ 638457 h 1136237"/>
                  <a:gd name="connsiteX15" fmla="*/ 29685 w 976549"/>
                  <a:gd name="connsiteY15" fmla="*/ 622225 h 1136237"/>
                  <a:gd name="connsiteX16" fmla="*/ 8042 w 976549"/>
                  <a:gd name="connsiteY16" fmla="*/ 568118 h 1136237"/>
                  <a:gd name="connsiteX17" fmla="*/ 8042 w 976549"/>
                  <a:gd name="connsiteY17" fmla="*/ 324639 h 1136237"/>
                  <a:gd name="connsiteX18" fmla="*/ 29685 w 976549"/>
                  <a:gd name="connsiteY18" fmla="*/ 275943 h 1136237"/>
                  <a:gd name="connsiteX19" fmla="*/ 40506 w 976549"/>
                  <a:gd name="connsiteY19" fmla="*/ 243479 h 1136237"/>
                  <a:gd name="connsiteX20" fmla="*/ 51328 w 976549"/>
                  <a:gd name="connsiteY20" fmla="*/ 227247 h 1136237"/>
                  <a:gd name="connsiteX21" fmla="*/ 62149 w 976549"/>
                  <a:gd name="connsiteY21" fmla="*/ 200194 h 1136237"/>
                  <a:gd name="connsiteX22" fmla="*/ 72970 w 976549"/>
                  <a:gd name="connsiteY22" fmla="*/ 183962 h 1136237"/>
                  <a:gd name="connsiteX23" fmla="*/ 89202 w 976549"/>
                  <a:gd name="connsiteY23" fmla="*/ 156909 h 1136237"/>
                  <a:gd name="connsiteX24" fmla="*/ 110845 w 976549"/>
                  <a:gd name="connsiteY24" fmla="*/ 113624 h 1136237"/>
                  <a:gd name="connsiteX25" fmla="*/ 127077 w 976549"/>
                  <a:gd name="connsiteY25" fmla="*/ 91981 h 1136237"/>
                  <a:gd name="connsiteX26" fmla="*/ 137898 w 976549"/>
                  <a:gd name="connsiteY26" fmla="*/ 70339 h 1136237"/>
                  <a:gd name="connsiteX27" fmla="*/ 159541 w 976549"/>
                  <a:gd name="connsiteY27" fmla="*/ 54107 h 1136237"/>
                  <a:gd name="connsiteX28" fmla="*/ 186594 w 976549"/>
                  <a:gd name="connsiteY28" fmla="*/ 27053 h 1136237"/>
                  <a:gd name="connsiteX29" fmla="*/ 208237 w 976549"/>
                  <a:gd name="connsiteY29" fmla="*/ 16232 h 1136237"/>
                  <a:gd name="connsiteX30" fmla="*/ 224468 w 976549"/>
                  <a:gd name="connsiteY30" fmla="*/ 5411 h 1136237"/>
                  <a:gd name="connsiteX31" fmla="*/ 246111 w 976549"/>
                  <a:gd name="connsiteY31" fmla="*/ 0 h 1136237"/>
                  <a:gd name="connsiteX32" fmla="*/ 343503 w 976549"/>
                  <a:gd name="connsiteY32" fmla="*/ 5411 h 1136237"/>
                  <a:gd name="connsiteX33" fmla="*/ 359735 w 976549"/>
                  <a:gd name="connsiteY33" fmla="*/ 16232 h 1136237"/>
                  <a:gd name="connsiteX34" fmla="*/ 386788 w 976549"/>
                  <a:gd name="connsiteY34" fmla="*/ 27053 h 1136237"/>
                  <a:gd name="connsiteX35" fmla="*/ 413841 w 976549"/>
                  <a:gd name="connsiteY35" fmla="*/ 43285 h 1136237"/>
                  <a:gd name="connsiteX36" fmla="*/ 424663 w 976549"/>
                  <a:gd name="connsiteY36" fmla="*/ 54107 h 1136237"/>
                  <a:gd name="connsiteX37" fmla="*/ 451716 w 976549"/>
                  <a:gd name="connsiteY37" fmla="*/ 70339 h 1136237"/>
                  <a:gd name="connsiteX38" fmla="*/ 478769 w 976549"/>
                  <a:gd name="connsiteY38" fmla="*/ 97392 h 1136237"/>
                  <a:gd name="connsiteX39" fmla="*/ 505822 w 976549"/>
                  <a:gd name="connsiteY39" fmla="*/ 135266 h 1136237"/>
                  <a:gd name="connsiteX40" fmla="*/ 516644 w 976549"/>
                  <a:gd name="connsiteY40" fmla="*/ 146088 h 1136237"/>
                  <a:gd name="connsiteX41" fmla="*/ 538286 w 976549"/>
                  <a:gd name="connsiteY41" fmla="*/ 178552 h 1136237"/>
                  <a:gd name="connsiteX42" fmla="*/ 549108 w 976549"/>
                  <a:gd name="connsiteY42" fmla="*/ 194784 h 1136237"/>
                  <a:gd name="connsiteX43" fmla="*/ 565339 w 976549"/>
                  <a:gd name="connsiteY43" fmla="*/ 211016 h 1136237"/>
                  <a:gd name="connsiteX44" fmla="*/ 576161 w 976549"/>
                  <a:gd name="connsiteY44" fmla="*/ 232658 h 1136237"/>
                  <a:gd name="connsiteX45" fmla="*/ 608625 w 976549"/>
                  <a:gd name="connsiteY45" fmla="*/ 270533 h 1136237"/>
                  <a:gd name="connsiteX46" fmla="*/ 651910 w 976549"/>
                  <a:gd name="connsiteY46" fmla="*/ 330050 h 1136237"/>
                  <a:gd name="connsiteX47" fmla="*/ 668142 w 976549"/>
                  <a:gd name="connsiteY47" fmla="*/ 351692 h 1136237"/>
                  <a:gd name="connsiteX48" fmla="*/ 678963 w 976549"/>
                  <a:gd name="connsiteY48" fmla="*/ 373335 h 1136237"/>
                  <a:gd name="connsiteX49" fmla="*/ 689784 w 976549"/>
                  <a:gd name="connsiteY49" fmla="*/ 389567 h 1136237"/>
                  <a:gd name="connsiteX50" fmla="*/ 700606 w 976549"/>
                  <a:gd name="connsiteY50" fmla="*/ 411210 h 1136237"/>
                  <a:gd name="connsiteX51" fmla="*/ 716838 w 976549"/>
                  <a:gd name="connsiteY51" fmla="*/ 427442 h 1136237"/>
                  <a:gd name="connsiteX52" fmla="*/ 727659 w 976549"/>
                  <a:gd name="connsiteY52" fmla="*/ 449084 h 1136237"/>
                  <a:gd name="connsiteX53" fmla="*/ 743891 w 976549"/>
                  <a:gd name="connsiteY53" fmla="*/ 465316 h 1136237"/>
                  <a:gd name="connsiteX54" fmla="*/ 787176 w 976549"/>
                  <a:gd name="connsiteY54" fmla="*/ 524833 h 1136237"/>
                  <a:gd name="connsiteX55" fmla="*/ 803408 w 976549"/>
                  <a:gd name="connsiteY55" fmla="*/ 546476 h 1136237"/>
                  <a:gd name="connsiteX56" fmla="*/ 814229 w 976549"/>
                  <a:gd name="connsiteY56" fmla="*/ 568118 h 1136237"/>
                  <a:gd name="connsiteX57" fmla="*/ 825051 w 976549"/>
                  <a:gd name="connsiteY57" fmla="*/ 584350 h 1136237"/>
                  <a:gd name="connsiteX58" fmla="*/ 846693 w 976549"/>
                  <a:gd name="connsiteY58" fmla="*/ 627636 h 1136237"/>
                  <a:gd name="connsiteX59" fmla="*/ 857515 w 976549"/>
                  <a:gd name="connsiteY59" fmla="*/ 649278 h 1136237"/>
                  <a:gd name="connsiteX60" fmla="*/ 873747 w 976549"/>
                  <a:gd name="connsiteY60" fmla="*/ 697974 h 1136237"/>
                  <a:gd name="connsiteX61" fmla="*/ 884568 w 976549"/>
                  <a:gd name="connsiteY61" fmla="*/ 730438 h 1136237"/>
                  <a:gd name="connsiteX62" fmla="*/ 917032 w 976549"/>
                  <a:gd name="connsiteY62" fmla="*/ 779134 h 1136237"/>
                  <a:gd name="connsiteX63" fmla="*/ 927853 w 976549"/>
                  <a:gd name="connsiteY63" fmla="*/ 795366 h 1136237"/>
                  <a:gd name="connsiteX64" fmla="*/ 938674 w 976549"/>
                  <a:gd name="connsiteY64" fmla="*/ 811598 h 1136237"/>
                  <a:gd name="connsiteX65" fmla="*/ 949496 w 976549"/>
                  <a:gd name="connsiteY65" fmla="*/ 822419 h 1136237"/>
                  <a:gd name="connsiteX66" fmla="*/ 960317 w 976549"/>
                  <a:gd name="connsiteY66" fmla="*/ 849472 h 1136237"/>
                  <a:gd name="connsiteX67" fmla="*/ 965728 w 976549"/>
                  <a:gd name="connsiteY67" fmla="*/ 871115 h 1136237"/>
                  <a:gd name="connsiteX68" fmla="*/ 976549 w 976549"/>
                  <a:gd name="connsiteY68" fmla="*/ 892758 h 1136237"/>
                  <a:gd name="connsiteX69" fmla="*/ 971138 w 976549"/>
                  <a:gd name="connsiteY69" fmla="*/ 946864 h 1136237"/>
                  <a:gd name="connsiteX70" fmla="*/ 911621 w 976549"/>
                  <a:gd name="connsiteY70" fmla="*/ 1022613 h 1136237"/>
                  <a:gd name="connsiteX71" fmla="*/ 900800 w 976549"/>
                  <a:gd name="connsiteY71" fmla="*/ 1038845 h 1136237"/>
                  <a:gd name="connsiteX72" fmla="*/ 857515 w 976549"/>
                  <a:gd name="connsiteY72" fmla="*/ 1076720 h 1136237"/>
                  <a:gd name="connsiteX73" fmla="*/ 792587 w 976549"/>
                  <a:gd name="connsiteY73" fmla="*/ 1098362 h 1136237"/>
                  <a:gd name="connsiteX74" fmla="*/ 754712 w 976549"/>
                  <a:gd name="connsiteY74" fmla="*/ 1103773 h 1136237"/>
                  <a:gd name="connsiteX75" fmla="*/ 592393 w 976549"/>
                  <a:gd name="connsiteY75" fmla="*/ 1109184 h 1136237"/>
                  <a:gd name="connsiteX76" fmla="*/ 576161 w 976549"/>
                  <a:gd name="connsiteY76" fmla="*/ 1114594 h 1136237"/>
                  <a:gd name="connsiteX77" fmla="*/ 549108 w 976549"/>
                  <a:gd name="connsiteY77" fmla="*/ 1136237 h 1136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976549" h="1136237">
                    <a:moveTo>
                      <a:pt x="549108" y="1136237"/>
                    </a:moveTo>
                    <a:lnTo>
                      <a:pt x="549108" y="1136237"/>
                    </a:lnTo>
                    <a:cubicBezTo>
                      <a:pt x="489591" y="1094755"/>
                      <a:pt x="429404" y="1054217"/>
                      <a:pt x="370556" y="1011792"/>
                    </a:cubicBezTo>
                    <a:cubicBezTo>
                      <a:pt x="351821" y="998285"/>
                      <a:pt x="333242" y="984366"/>
                      <a:pt x="316450" y="968507"/>
                    </a:cubicBezTo>
                    <a:cubicBezTo>
                      <a:pt x="264512" y="919455"/>
                      <a:pt x="285217" y="932274"/>
                      <a:pt x="251522" y="887347"/>
                    </a:cubicBezTo>
                    <a:cubicBezTo>
                      <a:pt x="248461" y="883266"/>
                      <a:pt x="243887" y="880509"/>
                      <a:pt x="240700" y="876526"/>
                    </a:cubicBezTo>
                    <a:cubicBezTo>
                      <a:pt x="236638" y="871448"/>
                      <a:pt x="233941" y="865372"/>
                      <a:pt x="229879" y="860294"/>
                    </a:cubicBezTo>
                    <a:cubicBezTo>
                      <a:pt x="226692" y="856310"/>
                      <a:pt x="222378" y="853345"/>
                      <a:pt x="219058" y="849472"/>
                    </a:cubicBezTo>
                    <a:cubicBezTo>
                      <a:pt x="211542" y="840704"/>
                      <a:pt x="205581" y="830585"/>
                      <a:pt x="197415" y="822419"/>
                    </a:cubicBezTo>
                    <a:cubicBezTo>
                      <a:pt x="169288" y="794292"/>
                      <a:pt x="191783" y="827552"/>
                      <a:pt x="170362" y="800776"/>
                    </a:cubicBezTo>
                    <a:cubicBezTo>
                      <a:pt x="166300" y="795698"/>
                      <a:pt x="164139" y="789143"/>
                      <a:pt x="159541" y="784545"/>
                    </a:cubicBezTo>
                    <a:cubicBezTo>
                      <a:pt x="154943" y="779947"/>
                      <a:pt x="148203" y="778005"/>
                      <a:pt x="143309" y="773723"/>
                    </a:cubicBezTo>
                    <a:cubicBezTo>
                      <a:pt x="74832" y="713806"/>
                      <a:pt x="142106" y="771694"/>
                      <a:pt x="105434" y="730438"/>
                    </a:cubicBezTo>
                    <a:cubicBezTo>
                      <a:pt x="95267" y="719000"/>
                      <a:pt x="81459" y="710708"/>
                      <a:pt x="72970" y="697974"/>
                    </a:cubicBezTo>
                    <a:cubicBezTo>
                      <a:pt x="64396" y="685113"/>
                      <a:pt x="42735" y="653736"/>
                      <a:pt x="35096" y="638457"/>
                    </a:cubicBezTo>
                    <a:cubicBezTo>
                      <a:pt x="32545" y="633356"/>
                      <a:pt x="31732" y="627548"/>
                      <a:pt x="29685" y="622225"/>
                    </a:cubicBezTo>
                    <a:cubicBezTo>
                      <a:pt x="22712" y="604095"/>
                      <a:pt x="8042" y="568118"/>
                      <a:pt x="8042" y="568118"/>
                    </a:cubicBezTo>
                    <a:cubicBezTo>
                      <a:pt x="-2117" y="466515"/>
                      <a:pt x="-3230" y="478684"/>
                      <a:pt x="8042" y="324639"/>
                    </a:cubicBezTo>
                    <a:cubicBezTo>
                      <a:pt x="10864" y="286073"/>
                      <a:pt x="18270" y="301628"/>
                      <a:pt x="29685" y="275943"/>
                    </a:cubicBezTo>
                    <a:cubicBezTo>
                      <a:pt x="34318" y="265519"/>
                      <a:pt x="34178" y="252970"/>
                      <a:pt x="40506" y="243479"/>
                    </a:cubicBezTo>
                    <a:cubicBezTo>
                      <a:pt x="44113" y="238068"/>
                      <a:pt x="48420" y="233063"/>
                      <a:pt x="51328" y="227247"/>
                    </a:cubicBezTo>
                    <a:cubicBezTo>
                      <a:pt x="55672" y="218560"/>
                      <a:pt x="57806" y="208881"/>
                      <a:pt x="62149" y="200194"/>
                    </a:cubicBezTo>
                    <a:cubicBezTo>
                      <a:pt x="65057" y="194378"/>
                      <a:pt x="69524" y="189476"/>
                      <a:pt x="72970" y="183962"/>
                    </a:cubicBezTo>
                    <a:cubicBezTo>
                      <a:pt x="78544" y="175044"/>
                      <a:pt x="84216" y="166168"/>
                      <a:pt x="89202" y="156909"/>
                    </a:cubicBezTo>
                    <a:cubicBezTo>
                      <a:pt x="96850" y="142706"/>
                      <a:pt x="101166" y="126529"/>
                      <a:pt x="110845" y="113624"/>
                    </a:cubicBezTo>
                    <a:cubicBezTo>
                      <a:pt x="116256" y="106410"/>
                      <a:pt x="122298" y="99628"/>
                      <a:pt x="127077" y="91981"/>
                    </a:cubicBezTo>
                    <a:cubicBezTo>
                      <a:pt x="131352" y="85141"/>
                      <a:pt x="132649" y="76463"/>
                      <a:pt x="137898" y="70339"/>
                    </a:cubicBezTo>
                    <a:cubicBezTo>
                      <a:pt x="143767" y="63492"/>
                      <a:pt x="152801" y="60098"/>
                      <a:pt x="159541" y="54107"/>
                    </a:cubicBezTo>
                    <a:cubicBezTo>
                      <a:pt x="169073" y="45634"/>
                      <a:pt x="175187" y="32756"/>
                      <a:pt x="186594" y="27053"/>
                    </a:cubicBezTo>
                    <a:cubicBezTo>
                      <a:pt x="193808" y="23446"/>
                      <a:pt x="201234" y="20234"/>
                      <a:pt x="208237" y="16232"/>
                    </a:cubicBezTo>
                    <a:cubicBezTo>
                      <a:pt x="213883" y="13006"/>
                      <a:pt x="218491" y="7972"/>
                      <a:pt x="224468" y="5411"/>
                    </a:cubicBezTo>
                    <a:cubicBezTo>
                      <a:pt x="231303" y="2482"/>
                      <a:pt x="238897" y="1804"/>
                      <a:pt x="246111" y="0"/>
                    </a:cubicBezTo>
                    <a:cubicBezTo>
                      <a:pt x="278575" y="1804"/>
                      <a:pt x="311316" y="813"/>
                      <a:pt x="343503" y="5411"/>
                    </a:cubicBezTo>
                    <a:cubicBezTo>
                      <a:pt x="349940" y="6331"/>
                      <a:pt x="353919" y="13324"/>
                      <a:pt x="359735" y="16232"/>
                    </a:cubicBezTo>
                    <a:cubicBezTo>
                      <a:pt x="368422" y="20575"/>
                      <a:pt x="377770" y="23446"/>
                      <a:pt x="386788" y="27053"/>
                    </a:cubicBezTo>
                    <a:cubicBezTo>
                      <a:pt x="414205" y="54472"/>
                      <a:pt x="378724" y="22215"/>
                      <a:pt x="413841" y="43285"/>
                    </a:cubicBezTo>
                    <a:cubicBezTo>
                      <a:pt x="418216" y="45910"/>
                      <a:pt x="420512" y="51142"/>
                      <a:pt x="424663" y="54107"/>
                    </a:cubicBezTo>
                    <a:cubicBezTo>
                      <a:pt x="433220" y="60220"/>
                      <a:pt x="443504" y="63769"/>
                      <a:pt x="451716" y="70339"/>
                    </a:cubicBezTo>
                    <a:cubicBezTo>
                      <a:pt x="461674" y="78306"/>
                      <a:pt x="470296" y="87860"/>
                      <a:pt x="478769" y="97392"/>
                    </a:cubicBezTo>
                    <a:cubicBezTo>
                      <a:pt x="509239" y="131671"/>
                      <a:pt x="482545" y="106170"/>
                      <a:pt x="505822" y="135266"/>
                    </a:cubicBezTo>
                    <a:cubicBezTo>
                      <a:pt x="509009" y="139250"/>
                      <a:pt x="513037" y="142481"/>
                      <a:pt x="516644" y="146088"/>
                    </a:cubicBezTo>
                    <a:cubicBezTo>
                      <a:pt x="526151" y="174613"/>
                      <a:pt x="515770" y="151534"/>
                      <a:pt x="538286" y="178552"/>
                    </a:cubicBezTo>
                    <a:cubicBezTo>
                      <a:pt x="542449" y="183548"/>
                      <a:pt x="544945" y="189788"/>
                      <a:pt x="549108" y="194784"/>
                    </a:cubicBezTo>
                    <a:cubicBezTo>
                      <a:pt x="554006" y="200662"/>
                      <a:pt x="560892" y="204790"/>
                      <a:pt x="565339" y="211016"/>
                    </a:cubicBezTo>
                    <a:cubicBezTo>
                      <a:pt x="570027" y="217579"/>
                      <a:pt x="571886" y="225818"/>
                      <a:pt x="576161" y="232658"/>
                    </a:cubicBezTo>
                    <a:cubicBezTo>
                      <a:pt x="597962" y="267539"/>
                      <a:pt x="585186" y="241886"/>
                      <a:pt x="608625" y="270533"/>
                    </a:cubicBezTo>
                    <a:cubicBezTo>
                      <a:pt x="654769" y="326931"/>
                      <a:pt x="627559" y="295959"/>
                      <a:pt x="651910" y="330050"/>
                    </a:cubicBezTo>
                    <a:cubicBezTo>
                      <a:pt x="657151" y="337388"/>
                      <a:pt x="663363" y="344045"/>
                      <a:pt x="668142" y="351692"/>
                    </a:cubicBezTo>
                    <a:cubicBezTo>
                      <a:pt x="672417" y="358532"/>
                      <a:pt x="674961" y="366332"/>
                      <a:pt x="678963" y="373335"/>
                    </a:cubicBezTo>
                    <a:cubicBezTo>
                      <a:pt x="682189" y="378981"/>
                      <a:pt x="686558" y="383921"/>
                      <a:pt x="689784" y="389567"/>
                    </a:cubicBezTo>
                    <a:cubicBezTo>
                      <a:pt x="693786" y="396570"/>
                      <a:pt x="695918" y="404647"/>
                      <a:pt x="700606" y="411210"/>
                    </a:cubicBezTo>
                    <a:cubicBezTo>
                      <a:pt x="705054" y="417437"/>
                      <a:pt x="712390" y="421215"/>
                      <a:pt x="716838" y="427442"/>
                    </a:cubicBezTo>
                    <a:cubicBezTo>
                      <a:pt x="721526" y="434005"/>
                      <a:pt x="722971" y="442521"/>
                      <a:pt x="727659" y="449084"/>
                    </a:cubicBezTo>
                    <a:cubicBezTo>
                      <a:pt x="732107" y="455311"/>
                      <a:pt x="739046" y="459394"/>
                      <a:pt x="743891" y="465316"/>
                    </a:cubicBezTo>
                    <a:cubicBezTo>
                      <a:pt x="790021" y="521697"/>
                      <a:pt x="762830" y="490748"/>
                      <a:pt x="787176" y="524833"/>
                    </a:cubicBezTo>
                    <a:cubicBezTo>
                      <a:pt x="792417" y="532171"/>
                      <a:pt x="798629" y="538829"/>
                      <a:pt x="803408" y="546476"/>
                    </a:cubicBezTo>
                    <a:cubicBezTo>
                      <a:pt x="807683" y="553316"/>
                      <a:pt x="810227" y="561115"/>
                      <a:pt x="814229" y="568118"/>
                    </a:cubicBezTo>
                    <a:cubicBezTo>
                      <a:pt x="817455" y="573764"/>
                      <a:pt x="821937" y="578641"/>
                      <a:pt x="825051" y="584350"/>
                    </a:cubicBezTo>
                    <a:cubicBezTo>
                      <a:pt x="832776" y="598512"/>
                      <a:pt x="839479" y="613207"/>
                      <a:pt x="846693" y="627636"/>
                    </a:cubicBezTo>
                    <a:lnTo>
                      <a:pt x="857515" y="649278"/>
                    </a:lnTo>
                    <a:cubicBezTo>
                      <a:pt x="867912" y="701268"/>
                      <a:pt x="855825" y="653171"/>
                      <a:pt x="873747" y="697974"/>
                    </a:cubicBezTo>
                    <a:cubicBezTo>
                      <a:pt x="877983" y="708565"/>
                      <a:pt x="878241" y="720947"/>
                      <a:pt x="884568" y="730438"/>
                    </a:cubicBezTo>
                    <a:lnTo>
                      <a:pt x="917032" y="779134"/>
                    </a:lnTo>
                    <a:lnTo>
                      <a:pt x="927853" y="795366"/>
                    </a:lnTo>
                    <a:cubicBezTo>
                      <a:pt x="931460" y="800777"/>
                      <a:pt x="934076" y="807000"/>
                      <a:pt x="938674" y="811598"/>
                    </a:cubicBezTo>
                    <a:lnTo>
                      <a:pt x="949496" y="822419"/>
                    </a:lnTo>
                    <a:cubicBezTo>
                      <a:pt x="953103" y="831437"/>
                      <a:pt x="957246" y="840258"/>
                      <a:pt x="960317" y="849472"/>
                    </a:cubicBezTo>
                    <a:cubicBezTo>
                      <a:pt x="962669" y="856527"/>
                      <a:pt x="963117" y="864152"/>
                      <a:pt x="965728" y="871115"/>
                    </a:cubicBezTo>
                    <a:cubicBezTo>
                      <a:pt x="968560" y="878667"/>
                      <a:pt x="972942" y="885544"/>
                      <a:pt x="976549" y="892758"/>
                    </a:cubicBezTo>
                    <a:cubicBezTo>
                      <a:pt x="974745" y="910793"/>
                      <a:pt x="977126" y="929756"/>
                      <a:pt x="971138" y="946864"/>
                    </a:cubicBezTo>
                    <a:cubicBezTo>
                      <a:pt x="948822" y="1010622"/>
                      <a:pt x="946264" y="987970"/>
                      <a:pt x="911621" y="1022613"/>
                    </a:cubicBezTo>
                    <a:cubicBezTo>
                      <a:pt x="907023" y="1027211"/>
                      <a:pt x="905032" y="1033908"/>
                      <a:pt x="900800" y="1038845"/>
                    </a:cubicBezTo>
                    <a:cubicBezTo>
                      <a:pt x="889185" y="1052396"/>
                      <a:pt x="872820" y="1067155"/>
                      <a:pt x="857515" y="1076720"/>
                    </a:cubicBezTo>
                    <a:cubicBezTo>
                      <a:pt x="836786" y="1089676"/>
                      <a:pt x="816417" y="1094390"/>
                      <a:pt x="792587" y="1098362"/>
                    </a:cubicBezTo>
                    <a:cubicBezTo>
                      <a:pt x="780007" y="1100459"/>
                      <a:pt x="767447" y="1103085"/>
                      <a:pt x="754712" y="1103773"/>
                    </a:cubicBezTo>
                    <a:cubicBezTo>
                      <a:pt x="700655" y="1106695"/>
                      <a:pt x="646499" y="1107380"/>
                      <a:pt x="592393" y="1109184"/>
                    </a:cubicBezTo>
                    <a:cubicBezTo>
                      <a:pt x="586982" y="1110987"/>
                      <a:pt x="581262" y="1112043"/>
                      <a:pt x="576161" y="1114594"/>
                    </a:cubicBezTo>
                    <a:cubicBezTo>
                      <a:pt x="570345" y="1117502"/>
                      <a:pt x="553617" y="1132630"/>
                      <a:pt x="549108" y="1136237"/>
                    </a:cubicBezTo>
                    <a:close/>
                  </a:path>
                </a:pathLst>
              </a:custGeom>
              <a:solidFill>
                <a:schemeClr val="accent4">
                  <a:alpha val="38078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ight Arrow 2">
                <a:extLst>
                  <a:ext uri="{FF2B5EF4-FFF2-40B4-BE49-F238E27FC236}">
                    <a16:creationId xmlns:a16="http://schemas.microsoft.com/office/drawing/2014/main" id="{0BE7EE46-7E9F-42BE-41A3-44F0B653B10A}"/>
                  </a:ext>
                </a:extLst>
              </p:cNvPr>
              <p:cNvSpPr/>
              <p:nvPr/>
            </p:nvSpPr>
            <p:spPr>
              <a:xfrm rot="3702190">
                <a:off x="1326190" y="1054367"/>
                <a:ext cx="644622" cy="292975"/>
              </a:xfrm>
              <a:custGeom>
                <a:avLst/>
                <a:gdLst>
                  <a:gd name="connsiteX0" fmla="*/ 0 w 1534814"/>
                  <a:gd name="connsiteY0" fmla="*/ 262176 h 1048705"/>
                  <a:gd name="connsiteX1" fmla="*/ 1010462 w 1534814"/>
                  <a:gd name="connsiteY1" fmla="*/ 262176 h 1048705"/>
                  <a:gd name="connsiteX2" fmla="*/ 1010462 w 1534814"/>
                  <a:gd name="connsiteY2" fmla="*/ 0 h 1048705"/>
                  <a:gd name="connsiteX3" fmla="*/ 1534814 w 1534814"/>
                  <a:gd name="connsiteY3" fmla="*/ 524353 h 1048705"/>
                  <a:gd name="connsiteX4" fmla="*/ 1010462 w 1534814"/>
                  <a:gd name="connsiteY4" fmla="*/ 1048705 h 1048705"/>
                  <a:gd name="connsiteX5" fmla="*/ 1010462 w 1534814"/>
                  <a:gd name="connsiteY5" fmla="*/ 786529 h 1048705"/>
                  <a:gd name="connsiteX6" fmla="*/ 0 w 1534814"/>
                  <a:gd name="connsiteY6" fmla="*/ 786529 h 1048705"/>
                  <a:gd name="connsiteX7" fmla="*/ 0 w 1534814"/>
                  <a:gd name="connsiteY7" fmla="*/ 262176 h 1048705"/>
                  <a:gd name="connsiteX0" fmla="*/ 0 w 1633137"/>
                  <a:gd name="connsiteY0" fmla="*/ 213015 h 1048705"/>
                  <a:gd name="connsiteX1" fmla="*/ 1108785 w 1633137"/>
                  <a:gd name="connsiteY1" fmla="*/ 262176 h 1048705"/>
                  <a:gd name="connsiteX2" fmla="*/ 1108785 w 1633137"/>
                  <a:gd name="connsiteY2" fmla="*/ 0 h 1048705"/>
                  <a:gd name="connsiteX3" fmla="*/ 1633137 w 1633137"/>
                  <a:gd name="connsiteY3" fmla="*/ 524353 h 1048705"/>
                  <a:gd name="connsiteX4" fmla="*/ 1108785 w 1633137"/>
                  <a:gd name="connsiteY4" fmla="*/ 1048705 h 1048705"/>
                  <a:gd name="connsiteX5" fmla="*/ 1108785 w 1633137"/>
                  <a:gd name="connsiteY5" fmla="*/ 786529 h 1048705"/>
                  <a:gd name="connsiteX6" fmla="*/ 98323 w 1633137"/>
                  <a:gd name="connsiteY6" fmla="*/ 786529 h 1048705"/>
                  <a:gd name="connsiteX7" fmla="*/ 0 w 1633137"/>
                  <a:gd name="connsiteY7" fmla="*/ 213015 h 1048705"/>
                  <a:gd name="connsiteX0" fmla="*/ 0 w 1633137"/>
                  <a:gd name="connsiteY0" fmla="*/ 213015 h 1048705"/>
                  <a:gd name="connsiteX1" fmla="*/ 1108785 w 1633137"/>
                  <a:gd name="connsiteY1" fmla="*/ 262176 h 1048705"/>
                  <a:gd name="connsiteX2" fmla="*/ 1108785 w 1633137"/>
                  <a:gd name="connsiteY2" fmla="*/ 0 h 1048705"/>
                  <a:gd name="connsiteX3" fmla="*/ 1633137 w 1633137"/>
                  <a:gd name="connsiteY3" fmla="*/ 524353 h 1048705"/>
                  <a:gd name="connsiteX4" fmla="*/ 1108785 w 1633137"/>
                  <a:gd name="connsiteY4" fmla="*/ 1048705 h 1048705"/>
                  <a:gd name="connsiteX5" fmla="*/ 1108785 w 1633137"/>
                  <a:gd name="connsiteY5" fmla="*/ 786529 h 1048705"/>
                  <a:gd name="connsiteX6" fmla="*/ 98323 w 1633137"/>
                  <a:gd name="connsiteY6" fmla="*/ 786529 h 1048705"/>
                  <a:gd name="connsiteX7" fmla="*/ 0 w 1633137"/>
                  <a:gd name="connsiteY7" fmla="*/ 213015 h 1048705"/>
                  <a:gd name="connsiteX0" fmla="*/ 9832 w 1642969"/>
                  <a:gd name="connsiteY0" fmla="*/ 213015 h 1048705"/>
                  <a:gd name="connsiteX1" fmla="*/ 1118617 w 1642969"/>
                  <a:gd name="connsiteY1" fmla="*/ 262176 h 1048705"/>
                  <a:gd name="connsiteX2" fmla="*/ 1118617 w 1642969"/>
                  <a:gd name="connsiteY2" fmla="*/ 0 h 1048705"/>
                  <a:gd name="connsiteX3" fmla="*/ 1642969 w 1642969"/>
                  <a:gd name="connsiteY3" fmla="*/ 524353 h 1048705"/>
                  <a:gd name="connsiteX4" fmla="*/ 1118617 w 1642969"/>
                  <a:gd name="connsiteY4" fmla="*/ 1048705 h 1048705"/>
                  <a:gd name="connsiteX5" fmla="*/ 1118617 w 1642969"/>
                  <a:gd name="connsiteY5" fmla="*/ 786529 h 1048705"/>
                  <a:gd name="connsiteX6" fmla="*/ 0 w 1642969"/>
                  <a:gd name="connsiteY6" fmla="*/ 796361 h 1048705"/>
                  <a:gd name="connsiteX7" fmla="*/ 9832 w 1642969"/>
                  <a:gd name="connsiteY7" fmla="*/ 213015 h 1048705"/>
                  <a:gd name="connsiteX0" fmla="*/ 9832 w 1642969"/>
                  <a:gd name="connsiteY0" fmla="*/ 213015 h 1048705"/>
                  <a:gd name="connsiteX1" fmla="*/ 1118617 w 1642969"/>
                  <a:gd name="connsiteY1" fmla="*/ 262176 h 1048705"/>
                  <a:gd name="connsiteX2" fmla="*/ 1118617 w 1642969"/>
                  <a:gd name="connsiteY2" fmla="*/ 0 h 1048705"/>
                  <a:gd name="connsiteX3" fmla="*/ 1642969 w 1642969"/>
                  <a:gd name="connsiteY3" fmla="*/ 524353 h 1048705"/>
                  <a:gd name="connsiteX4" fmla="*/ 1118617 w 1642969"/>
                  <a:gd name="connsiteY4" fmla="*/ 1048705 h 1048705"/>
                  <a:gd name="connsiteX5" fmla="*/ 1118617 w 1642969"/>
                  <a:gd name="connsiteY5" fmla="*/ 786529 h 1048705"/>
                  <a:gd name="connsiteX6" fmla="*/ 0 w 1642969"/>
                  <a:gd name="connsiteY6" fmla="*/ 796361 h 1048705"/>
                  <a:gd name="connsiteX7" fmla="*/ 9832 w 1642969"/>
                  <a:gd name="connsiteY7" fmla="*/ 213015 h 1048705"/>
                  <a:gd name="connsiteX0" fmla="*/ 9832 w 1642969"/>
                  <a:gd name="connsiteY0" fmla="*/ 213015 h 1048705"/>
                  <a:gd name="connsiteX1" fmla="*/ 1118617 w 1642969"/>
                  <a:gd name="connsiteY1" fmla="*/ 262176 h 1048705"/>
                  <a:gd name="connsiteX2" fmla="*/ 1118617 w 1642969"/>
                  <a:gd name="connsiteY2" fmla="*/ 0 h 1048705"/>
                  <a:gd name="connsiteX3" fmla="*/ 1642969 w 1642969"/>
                  <a:gd name="connsiteY3" fmla="*/ 524353 h 1048705"/>
                  <a:gd name="connsiteX4" fmla="*/ 1118617 w 1642969"/>
                  <a:gd name="connsiteY4" fmla="*/ 1048705 h 1048705"/>
                  <a:gd name="connsiteX5" fmla="*/ 1118617 w 1642969"/>
                  <a:gd name="connsiteY5" fmla="*/ 786529 h 1048705"/>
                  <a:gd name="connsiteX6" fmla="*/ 0 w 1642969"/>
                  <a:gd name="connsiteY6" fmla="*/ 796361 h 1048705"/>
                  <a:gd name="connsiteX7" fmla="*/ 9832 w 1642969"/>
                  <a:gd name="connsiteY7" fmla="*/ 213015 h 1048705"/>
                  <a:gd name="connsiteX0" fmla="*/ 9832 w 1642969"/>
                  <a:gd name="connsiteY0" fmla="*/ 213015 h 1048705"/>
                  <a:gd name="connsiteX1" fmla="*/ 1118617 w 1642969"/>
                  <a:gd name="connsiteY1" fmla="*/ 262176 h 1048705"/>
                  <a:gd name="connsiteX2" fmla="*/ 1118617 w 1642969"/>
                  <a:gd name="connsiteY2" fmla="*/ 0 h 1048705"/>
                  <a:gd name="connsiteX3" fmla="*/ 1642969 w 1642969"/>
                  <a:gd name="connsiteY3" fmla="*/ 524353 h 1048705"/>
                  <a:gd name="connsiteX4" fmla="*/ 1118617 w 1642969"/>
                  <a:gd name="connsiteY4" fmla="*/ 1048705 h 1048705"/>
                  <a:gd name="connsiteX5" fmla="*/ 1118617 w 1642969"/>
                  <a:gd name="connsiteY5" fmla="*/ 786529 h 1048705"/>
                  <a:gd name="connsiteX6" fmla="*/ 0 w 1642969"/>
                  <a:gd name="connsiteY6" fmla="*/ 796361 h 1048705"/>
                  <a:gd name="connsiteX7" fmla="*/ 9832 w 1642969"/>
                  <a:gd name="connsiteY7" fmla="*/ 213015 h 1048705"/>
                  <a:gd name="connsiteX0" fmla="*/ 9832 w 1642969"/>
                  <a:gd name="connsiteY0" fmla="*/ 213015 h 1048705"/>
                  <a:gd name="connsiteX1" fmla="*/ 1187443 w 1642969"/>
                  <a:gd name="connsiteY1" fmla="*/ 380163 h 1048705"/>
                  <a:gd name="connsiteX2" fmla="*/ 1118617 w 1642969"/>
                  <a:gd name="connsiteY2" fmla="*/ 0 h 1048705"/>
                  <a:gd name="connsiteX3" fmla="*/ 1642969 w 1642969"/>
                  <a:gd name="connsiteY3" fmla="*/ 524353 h 1048705"/>
                  <a:gd name="connsiteX4" fmla="*/ 1118617 w 1642969"/>
                  <a:gd name="connsiteY4" fmla="*/ 1048705 h 1048705"/>
                  <a:gd name="connsiteX5" fmla="*/ 1118617 w 1642969"/>
                  <a:gd name="connsiteY5" fmla="*/ 786529 h 1048705"/>
                  <a:gd name="connsiteX6" fmla="*/ 0 w 1642969"/>
                  <a:gd name="connsiteY6" fmla="*/ 796361 h 1048705"/>
                  <a:gd name="connsiteX7" fmla="*/ 9832 w 1642969"/>
                  <a:gd name="connsiteY7" fmla="*/ 213015 h 1048705"/>
                  <a:gd name="connsiteX0" fmla="*/ 9832 w 1642969"/>
                  <a:gd name="connsiteY0" fmla="*/ 213015 h 1048705"/>
                  <a:gd name="connsiteX1" fmla="*/ 1187443 w 1642969"/>
                  <a:gd name="connsiteY1" fmla="*/ 380163 h 1048705"/>
                  <a:gd name="connsiteX2" fmla="*/ 1118617 w 1642969"/>
                  <a:gd name="connsiteY2" fmla="*/ 0 h 1048705"/>
                  <a:gd name="connsiteX3" fmla="*/ 1642969 w 1642969"/>
                  <a:gd name="connsiteY3" fmla="*/ 524353 h 1048705"/>
                  <a:gd name="connsiteX4" fmla="*/ 1118617 w 1642969"/>
                  <a:gd name="connsiteY4" fmla="*/ 1048705 h 1048705"/>
                  <a:gd name="connsiteX5" fmla="*/ 1246436 w 1642969"/>
                  <a:gd name="connsiteY5" fmla="*/ 648878 h 1048705"/>
                  <a:gd name="connsiteX6" fmla="*/ 0 w 1642969"/>
                  <a:gd name="connsiteY6" fmla="*/ 796361 h 1048705"/>
                  <a:gd name="connsiteX7" fmla="*/ 9832 w 1642969"/>
                  <a:gd name="connsiteY7" fmla="*/ 213015 h 1048705"/>
                  <a:gd name="connsiteX0" fmla="*/ 9832 w 1642969"/>
                  <a:gd name="connsiteY0" fmla="*/ 213015 h 1048705"/>
                  <a:gd name="connsiteX1" fmla="*/ 1266101 w 1642969"/>
                  <a:gd name="connsiteY1" fmla="*/ 419492 h 1048705"/>
                  <a:gd name="connsiteX2" fmla="*/ 1118617 w 1642969"/>
                  <a:gd name="connsiteY2" fmla="*/ 0 h 1048705"/>
                  <a:gd name="connsiteX3" fmla="*/ 1642969 w 1642969"/>
                  <a:gd name="connsiteY3" fmla="*/ 524353 h 1048705"/>
                  <a:gd name="connsiteX4" fmla="*/ 1118617 w 1642969"/>
                  <a:gd name="connsiteY4" fmla="*/ 1048705 h 1048705"/>
                  <a:gd name="connsiteX5" fmla="*/ 1246436 w 1642969"/>
                  <a:gd name="connsiteY5" fmla="*/ 648878 h 1048705"/>
                  <a:gd name="connsiteX6" fmla="*/ 0 w 1642969"/>
                  <a:gd name="connsiteY6" fmla="*/ 796361 h 1048705"/>
                  <a:gd name="connsiteX7" fmla="*/ 9832 w 1642969"/>
                  <a:gd name="connsiteY7" fmla="*/ 213015 h 1048705"/>
                  <a:gd name="connsiteX0" fmla="*/ 9832 w 1642969"/>
                  <a:gd name="connsiteY0" fmla="*/ 95028 h 930718"/>
                  <a:gd name="connsiteX1" fmla="*/ 1266101 w 1642969"/>
                  <a:gd name="connsiteY1" fmla="*/ 301505 h 930718"/>
                  <a:gd name="connsiteX2" fmla="*/ 1089121 w 1642969"/>
                  <a:gd name="connsiteY2" fmla="*/ 0 h 930718"/>
                  <a:gd name="connsiteX3" fmla="*/ 1642969 w 1642969"/>
                  <a:gd name="connsiteY3" fmla="*/ 406366 h 930718"/>
                  <a:gd name="connsiteX4" fmla="*/ 1118617 w 1642969"/>
                  <a:gd name="connsiteY4" fmla="*/ 930718 h 930718"/>
                  <a:gd name="connsiteX5" fmla="*/ 1246436 w 1642969"/>
                  <a:gd name="connsiteY5" fmla="*/ 530891 h 930718"/>
                  <a:gd name="connsiteX6" fmla="*/ 0 w 1642969"/>
                  <a:gd name="connsiteY6" fmla="*/ 678374 h 930718"/>
                  <a:gd name="connsiteX7" fmla="*/ 9832 w 1642969"/>
                  <a:gd name="connsiteY7" fmla="*/ 95028 h 930718"/>
                  <a:gd name="connsiteX0" fmla="*/ 9832 w 1642969"/>
                  <a:gd name="connsiteY0" fmla="*/ 95028 h 802898"/>
                  <a:gd name="connsiteX1" fmla="*/ 1266101 w 1642969"/>
                  <a:gd name="connsiteY1" fmla="*/ 301505 h 802898"/>
                  <a:gd name="connsiteX2" fmla="*/ 1089121 w 1642969"/>
                  <a:gd name="connsiteY2" fmla="*/ 0 h 802898"/>
                  <a:gd name="connsiteX3" fmla="*/ 1642969 w 1642969"/>
                  <a:gd name="connsiteY3" fmla="*/ 406366 h 802898"/>
                  <a:gd name="connsiteX4" fmla="*/ 1157946 w 1642969"/>
                  <a:gd name="connsiteY4" fmla="*/ 802898 h 802898"/>
                  <a:gd name="connsiteX5" fmla="*/ 1246436 w 1642969"/>
                  <a:gd name="connsiteY5" fmla="*/ 530891 h 802898"/>
                  <a:gd name="connsiteX6" fmla="*/ 0 w 1642969"/>
                  <a:gd name="connsiteY6" fmla="*/ 678374 h 802898"/>
                  <a:gd name="connsiteX7" fmla="*/ 9832 w 1642969"/>
                  <a:gd name="connsiteY7" fmla="*/ 95028 h 802898"/>
                  <a:gd name="connsiteX0" fmla="*/ 9832 w 1642969"/>
                  <a:gd name="connsiteY0" fmla="*/ 95028 h 802898"/>
                  <a:gd name="connsiteX1" fmla="*/ 1266101 w 1642969"/>
                  <a:gd name="connsiteY1" fmla="*/ 301505 h 802898"/>
                  <a:gd name="connsiteX2" fmla="*/ 1089121 w 1642969"/>
                  <a:gd name="connsiteY2" fmla="*/ 0 h 802898"/>
                  <a:gd name="connsiteX3" fmla="*/ 1642969 w 1642969"/>
                  <a:gd name="connsiteY3" fmla="*/ 406366 h 802898"/>
                  <a:gd name="connsiteX4" fmla="*/ 1157946 w 1642969"/>
                  <a:gd name="connsiteY4" fmla="*/ 802898 h 802898"/>
                  <a:gd name="connsiteX5" fmla="*/ 1246436 w 1642969"/>
                  <a:gd name="connsiteY5" fmla="*/ 530891 h 802898"/>
                  <a:gd name="connsiteX6" fmla="*/ 0 w 1642969"/>
                  <a:gd name="connsiteY6" fmla="*/ 678374 h 802898"/>
                  <a:gd name="connsiteX7" fmla="*/ 9832 w 1642969"/>
                  <a:gd name="connsiteY7" fmla="*/ 95028 h 802898"/>
                  <a:gd name="connsiteX0" fmla="*/ 9832 w 1642969"/>
                  <a:gd name="connsiteY0" fmla="*/ 95028 h 802898"/>
                  <a:gd name="connsiteX1" fmla="*/ 1266101 w 1642969"/>
                  <a:gd name="connsiteY1" fmla="*/ 301505 h 802898"/>
                  <a:gd name="connsiteX2" fmla="*/ 1089121 w 1642969"/>
                  <a:gd name="connsiteY2" fmla="*/ 0 h 802898"/>
                  <a:gd name="connsiteX3" fmla="*/ 1642969 w 1642969"/>
                  <a:gd name="connsiteY3" fmla="*/ 406366 h 802898"/>
                  <a:gd name="connsiteX4" fmla="*/ 1157946 w 1642969"/>
                  <a:gd name="connsiteY4" fmla="*/ 802898 h 802898"/>
                  <a:gd name="connsiteX5" fmla="*/ 1246436 w 1642969"/>
                  <a:gd name="connsiteY5" fmla="*/ 530891 h 802898"/>
                  <a:gd name="connsiteX6" fmla="*/ 0 w 1642969"/>
                  <a:gd name="connsiteY6" fmla="*/ 678374 h 802898"/>
                  <a:gd name="connsiteX7" fmla="*/ 9832 w 1642969"/>
                  <a:gd name="connsiteY7" fmla="*/ 95028 h 802898"/>
                  <a:gd name="connsiteX0" fmla="*/ 9832 w 1642969"/>
                  <a:gd name="connsiteY0" fmla="*/ 95028 h 802898"/>
                  <a:gd name="connsiteX1" fmla="*/ 1266101 w 1642969"/>
                  <a:gd name="connsiteY1" fmla="*/ 301505 h 802898"/>
                  <a:gd name="connsiteX2" fmla="*/ 1089121 w 1642969"/>
                  <a:gd name="connsiteY2" fmla="*/ 0 h 802898"/>
                  <a:gd name="connsiteX3" fmla="*/ 1642969 w 1642969"/>
                  <a:gd name="connsiteY3" fmla="*/ 406366 h 802898"/>
                  <a:gd name="connsiteX4" fmla="*/ 1157946 w 1642969"/>
                  <a:gd name="connsiteY4" fmla="*/ 802898 h 802898"/>
                  <a:gd name="connsiteX5" fmla="*/ 1246436 w 1642969"/>
                  <a:gd name="connsiteY5" fmla="*/ 530891 h 802898"/>
                  <a:gd name="connsiteX6" fmla="*/ 0 w 1642969"/>
                  <a:gd name="connsiteY6" fmla="*/ 678374 h 802898"/>
                  <a:gd name="connsiteX7" fmla="*/ 9832 w 1642969"/>
                  <a:gd name="connsiteY7" fmla="*/ 95028 h 802898"/>
                  <a:gd name="connsiteX0" fmla="*/ 9832 w 1642969"/>
                  <a:gd name="connsiteY0" fmla="*/ 95028 h 802898"/>
                  <a:gd name="connsiteX1" fmla="*/ 1266101 w 1642969"/>
                  <a:gd name="connsiteY1" fmla="*/ 301505 h 802898"/>
                  <a:gd name="connsiteX2" fmla="*/ 1089121 w 1642969"/>
                  <a:gd name="connsiteY2" fmla="*/ 0 h 802898"/>
                  <a:gd name="connsiteX3" fmla="*/ 1642969 w 1642969"/>
                  <a:gd name="connsiteY3" fmla="*/ 406366 h 802898"/>
                  <a:gd name="connsiteX4" fmla="*/ 1157946 w 1642969"/>
                  <a:gd name="connsiteY4" fmla="*/ 802898 h 802898"/>
                  <a:gd name="connsiteX5" fmla="*/ 1246436 w 1642969"/>
                  <a:gd name="connsiteY5" fmla="*/ 530891 h 802898"/>
                  <a:gd name="connsiteX6" fmla="*/ 0 w 1642969"/>
                  <a:gd name="connsiteY6" fmla="*/ 678374 h 802898"/>
                  <a:gd name="connsiteX7" fmla="*/ 9832 w 1642969"/>
                  <a:gd name="connsiteY7" fmla="*/ 95028 h 802898"/>
                  <a:gd name="connsiteX0" fmla="*/ 455523 w 1642969"/>
                  <a:gd name="connsiteY0" fmla="*/ 203183 h 802898"/>
                  <a:gd name="connsiteX1" fmla="*/ 1266101 w 1642969"/>
                  <a:gd name="connsiteY1" fmla="*/ 301505 h 802898"/>
                  <a:gd name="connsiteX2" fmla="*/ 1089121 w 1642969"/>
                  <a:gd name="connsiteY2" fmla="*/ 0 h 802898"/>
                  <a:gd name="connsiteX3" fmla="*/ 1642969 w 1642969"/>
                  <a:gd name="connsiteY3" fmla="*/ 406366 h 802898"/>
                  <a:gd name="connsiteX4" fmla="*/ 1157946 w 1642969"/>
                  <a:gd name="connsiteY4" fmla="*/ 802898 h 802898"/>
                  <a:gd name="connsiteX5" fmla="*/ 1246436 w 1642969"/>
                  <a:gd name="connsiteY5" fmla="*/ 530891 h 802898"/>
                  <a:gd name="connsiteX6" fmla="*/ 0 w 1642969"/>
                  <a:gd name="connsiteY6" fmla="*/ 678374 h 802898"/>
                  <a:gd name="connsiteX7" fmla="*/ 455523 w 1642969"/>
                  <a:gd name="connsiteY7" fmla="*/ 203183 h 802898"/>
                  <a:gd name="connsiteX0" fmla="*/ 0 w 1187446"/>
                  <a:gd name="connsiteY0" fmla="*/ 203183 h 802898"/>
                  <a:gd name="connsiteX1" fmla="*/ 810578 w 1187446"/>
                  <a:gd name="connsiteY1" fmla="*/ 301505 h 802898"/>
                  <a:gd name="connsiteX2" fmla="*/ 633598 w 1187446"/>
                  <a:gd name="connsiteY2" fmla="*/ 0 h 802898"/>
                  <a:gd name="connsiteX3" fmla="*/ 1187446 w 1187446"/>
                  <a:gd name="connsiteY3" fmla="*/ 406366 h 802898"/>
                  <a:gd name="connsiteX4" fmla="*/ 702423 w 1187446"/>
                  <a:gd name="connsiteY4" fmla="*/ 802898 h 802898"/>
                  <a:gd name="connsiteX5" fmla="*/ 790913 w 1187446"/>
                  <a:gd name="connsiteY5" fmla="*/ 530891 h 802898"/>
                  <a:gd name="connsiteX6" fmla="*/ 11910 w 1187446"/>
                  <a:gd name="connsiteY6" fmla="*/ 540723 h 802898"/>
                  <a:gd name="connsiteX7" fmla="*/ 0 w 1187446"/>
                  <a:gd name="connsiteY7" fmla="*/ 203183 h 802898"/>
                  <a:gd name="connsiteX0" fmla="*/ 0 w 1187446"/>
                  <a:gd name="connsiteY0" fmla="*/ 203183 h 802898"/>
                  <a:gd name="connsiteX1" fmla="*/ 810578 w 1187446"/>
                  <a:gd name="connsiteY1" fmla="*/ 301505 h 802898"/>
                  <a:gd name="connsiteX2" fmla="*/ 633598 w 1187446"/>
                  <a:gd name="connsiteY2" fmla="*/ 0 h 802898"/>
                  <a:gd name="connsiteX3" fmla="*/ 1187446 w 1187446"/>
                  <a:gd name="connsiteY3" fmla="*/ 406366 h 802898"/>
                  <a:gd name="connsiteX4" fmla="*/ 702423 w 1187446"/>
                  <a:gd name="connsiteY4" fmla="*/ 802898 h 802898"/>
                  <a:gd name="connsiteX5" fmla="*/ 790913 w 1187446"/>
                  <a:gd name="connsiteY5" fmla="*/ 530891 h 802898"/>
                  <a:gd name="connsiteX6" fmla="*/ 11910 w 1187446"/>
                  <a:gd name="connsiteY6" fmla="*/ 540723 h 802898"/>
                  <a:gd name="connsiteX7" fmla="*/ 0 w 1187446"/>
                  <a:gd name="connsiteY7" fmla="*/ 203183 h 802898"/>
                  <a:gd name="connsiteX0" fmla="*/ 0 w 1187446"/>
                  <a:gd name="connsiteY0" fmla="*/ 203183 h 802898"/>
                  <a:gd name="connsiteX1" fmla="*/ 810578 w 1187446"/>
                  <a:gd name="connsiteY1" fmla="*/ 301505 h 802898"/>
                  <a:gd name="connsiteX2" fmla="*/ 633598 w 1187446"/>
                  <a:gd name="connsiteY2" fmla="*/ 0 h 802898"/>
                  <a:gd name="connsiteX3" fmla="*/ 1187446 w 1187446"/>
                  <a:gd name="connsiteY3" fmla="*/ 406366 h 802898"/>
                  <a:gd name="connsiteX4" fmla="*/ 702423 w 1187446"/>
                  <a:gd name="connsiteY4" fmla="*/ 802898 h 802898"/>
                  <a:gd name="connsiteX5" fmla="*/ 790913 w 1187446"/>
                  <a:gd name="connsiteY5" fmla="*/ 530891 h 802898"/>
                  <a:gd name="connsiteX6" fmla="*/ 11910 w 1187446"/>
                  <a:gd name="connsiteY6" fmla="*/ 540723 h 802898"/>
                  <a:gd name="connsiteX7" fmla="*/ 0 w 1187446"/>
                  <a:gd name="connsiteY7" fmla="*/ 203183 h 802898"/>
                  <a:gd name="connsiteX0" fmla="*/ 0 w 1187446"/>
                  <a:gd name="connsiteY0" fmla="*/ 203183 h 802898"/>
                  <a:gd name="connsiteX1" fmla="*/ 810578 w 1187446"/>
                  <a:gd name="connsiteY1" fmla="*/ 301505 h 802898"/>
                  <a:gd name="connsiteX2" fmla="*/ 633598 w 1187446"/>
                  <a:gd name="connsiteY2" fmla="*/ 0 h 802898"/>
                  <a:gd name="connsiteX3" fmla="*/ 1187446 w 1187446"/>
                  <a:gd name="connsiteY3" fmla="*/ 406366 h 802898"/>
                  <a:gd name="connsiteX4" fmla="*/ 702423 w 1187446"/>
                  <a:gd name="connsiteY4" fmla="*/ 802898 h 802898"/>
                  <a:gd name="connsiteX5" fmla="*/ 790913 w 1187446"/>
                  <a:gd name="connsiteY5" fmla="*/ 530891 h 802898"/>
                  <a:gd name="connsiteX6" fmla="*/ 11910 w 1187446"/>
                  <a:gd name="connsiteY6" fmla="*/ 540723 h 802898"/>
                  <a:gd name="connsiteX7" fmla="*/ 0 w 1187446"/>
                  <a:gd name="connsiteY7" fmla="*/ 203183 h 802898"/>
                  <a:gd name="connsiteX0" fmla="*/ 0 w 1187446"/>
                  <a:gd name="connsiteY0" fmla="*/ 203183 h 802898"/>
                  <a:gd name="connsiteX1" fmla="*/ 810578 w 1187446"/>
                  <a:gd name="connsiteY1" fmla="*/ 301505 h 802898"/>
                  <a:gd name="connsiteX2" fmla="*/ 633598 w 1187446"/>
                  <a:gd name="connsiteY2" fmla="*/ 0 h 802898"/>
                  <a:gd name="connsiteX3" fmla="*/ 1187446 w 1187446"/>
                  <a:gd name="connsiteY3" fmla="*/ 406366 h 802898"/>
                  <a:gd name="connsiteX4" fmla="*/ 702423 w 1187446"/>
                  <a:gd name="connsiteY4" fmla="*/ 802898 h 802898"/>
                  <a:gd name="connsiteX5" fmla="*/ 790913 w 1187446"/>
                  <a:gd name="connsiteY5" fmla="*/ 530891 h 802898"/>
                  <a:gd name="connsiteX6" fmla="*/ 11910 w 1187446"/>
                  <a:gd name="connsiteY6" fmla="*/ 540723 h 802898"/>
                  <a:gd name="connsiteX7" fmla="*/ 0 w 1187446"/>
                  <a:gd name="connsiteY7" fmla="*/ 203183 h 802898"/>
                  <a:gd name="connsiteX0" fmla="*/ 0 w 1187446"/>
                  <a:gd name="connsiteY0" fmla="*/ 203183 h 802898"/>
                  <a:gd name="connsiteX1" fmla="*/ 810578 w 1187446"/>
                  <a:gd name="connsiteY1" fmla="*/ 301505 h 802898"/>
                  <a:gd name="connsiteX2" fmla="*/ 633598 w 1187446"/>
                  <a:gd name="connsiteY2" fmla="*/ 0 h 802898"/>
                  <a:gd name="connsiteX3" fmla="*/ 1187446 w 1187446"/>
                  <a:gd name="connsiteY3" fmla="*/ 406366 h 802898"/>
                  <a:gd name="connsiteX4" fmla="*/ 702423 w 1187446"/>
                  <a:gd name="connsiteY4" fmla="*/ 802898 h 802898"/>
                  <a:gd name="connsiteX5" fmla="*/ 877792 w 1187446"/>
                  <a:gd name="connsiteY5" fmla="*/ 459454 h 802898"/>
                  <a:gd name="connsiteX6" fmla="*/ 11910 w 1187446"/>
                  <a:gd name="connsiteY6" fmla="*/ 540723 h 802898"/>
                  <a:gd name="connsiteX7" fmla="*/ 0 w 1187446"/>
                  <a:gd name="connsiteY7" fmla="*/ 203183 h 802898"/>
                  <a:gd name="connsiteX0" fmla="*/ 0 w 1187446"/>
                  <a:gd name="connsiteY0" fmla="*/ 203183 h 652879"/>
                  <a:gd name="connsiteX1" fmla="*/ 810578 w 1187446"/>
                  <a:gd name="connsiteY1" fmla="*/ 301505 h 652879"/>
                  <a:gd name="connsiteX2" fmla="*/ 633598 w 1187446"/>
                  <a:gd name="connsiteY2" fmla="*/ 0 h 652879"/>
                  <a:gd name="connsiteX3" fmla="*/ 1187446 w 1187446"/>
                  <a:gd name="connsiteY3" fmla="*/ 406366 h 652879"/>
                  <a:gd name="connsiteX4" fmla="*/ 868284 w 1187446"/>
                  <a:gd name="connsiteY4" fmla="*/ 652879 h 652879"/>
                  <a:gd name="connsiteX5" fmla="*/ 877792 w 1187446"/>
                  <a:gd name="connsiteY5" fmla="*/ 459454 h 652879"/>
                  <a:gd name="connsiteX6" fmla="*/ 11910 w 1187446"/>
                  <a:gd name="connsiteY6" fmla="*/ 540723 h 652879"/>
                  <a:gd name="connsiteX7" fmla="*/ 0 w 1187446"/>
                  <a:gd name="connsiteY7" fmla="*/ 203183 h 652879"/>
                  <a:gd name="connsiteX0" fmla="*/ 0 w 1061076"/>
                  <a:gd name="connsiteY0" fmla="*/ 203183 h 652879"/>
                  <a:gd name="connsiteX1" fmla="*/ 810578 w 1061076"/>
                  <a:gd name="connsiteY1" fmla="*/ 301505 h 652879"/>
                  <a:gd name="connsiteX2" fmla="*/ 633598 w 1061076"/>
                  <a:gd name="connsiteY2" fmla="*/ 0 h 652879"/>
                  <a:gd name="connsiteX3" fmla="*/ 1061076 w 1061076"/>
                  <a:gd name="connsiteY3" fmla="*/ 392078 h 652879"/>
                  <a:gd name="connsiteX4" fmla="*/ 868284 w 1061076"/>
                  <a:gd name="connsiteY4" fmla="*/ 652879 h 652879"/>
                  <a:gd name="connsiteX5" fmla="*/ 877792 w 1061076"/>
                  <a:gd name="connsiteY5" fmla="*/ 459454 h 652879"/>
                  <a:gd name="connsiteX6" fmla="*/ 11910 w 1061076"/>
                  <a:gd name="connsiteY6" fmla="*/ 540723 h 652879"/>
                  <a:gd name="connsiteX7" fmla="*/ 0 w 1061076"/>
                  <a:gd name="connsiteY7" fmla="*/ 203183 h 652879"/>
                  <a:gd name="connsiteX0" fmla="*/ 0 w 1061076"/>
                  <a:gd name="connsiteY0" fmla="*/ 60308 h 510004"/>
                  <a:gd name="connsiteX1" fmla="*/ 810578 w 1061076"/>
                  <a:gd name="connsiteY1" fmla="*/ 158630 h 510004"/>
                  <a:gd name="connsiteX2" fmla="*/ 815256 w 1061076"/>
                  <a:gd name="connsiteY2" fmla="*/ 0 h 510004"/>
                  <a:gd name="connsiteX3" fmla="*/ 1061076 w 1061076"/>
                  <a:gd name="connsiteY3" fmla="*/ 249203 h 510004"/>
                  <a:gd name="connsiteX4" fmla="*/ 868284 w 1061076"/>
                  <a:gd name="connsiteY4" fmla="*/ 510004 h 510004"/>
                  <a:gd name="connsiteX5" fmla="*/ 877792 w 1061076"/>
                  <a:gd name="connsiteY5" fmla="*/ 316579 h 510004"/>
                  <a:gd name="connsiteX6" fmla="*/ 11910 w 1061076"/>
                  <a:gd name="connsiteY6" fmla="*/ 397848 h 510004"/>
                  <a:gd name="connsiteX7" fmla="*/ 0 w 1061076"/>
                  <a:gd name="connsiteY7" fmla="*/ 60308 h 510004"/>
                  <a:gd name="connsiteX0" fmla="*/ 0 w 1061076"/>
                  <a:gd name="connsiteY0" fmla="*/ 60308 h 510004"/>
                  <a:gd name="connsiteX1" fmla="*/ 818477 w 1061076"/>
                  <a:gd name="connsiteY1" fmla="*/ 194349 h 510004"/>
                  <a:gd name="connsiteX2" fmla="*/ 815256 w 1061076"/>
                  <a:gd name="connsiteY2" fmla="*/ 0 h 510004"/>
                  <a:gd name="connsiteX3" fmla="*/ 1061076 w 1061076"/>
                  <a:gd name="connsiteY3" fmla="*/ 249203 h 510004"/>
                  <a:gd name="connsiteX4" fmla="*/ 868284 w 1061076"/>
                  <a:gd name="connsiteY4" fmla="*/ 510004 h 510004"/>
                  <a:gd name="connsiteX5" fmla="*/ 877792 w 1061076"/>
                  <a:gd name="connsiteY5" fmla="*/ 316579 h 510004"/>
                  <a:gd name="connsiteX6" fmla="*/ 11910 w 1061076"/>
                  <a:gd name="connsiteY6" fmla="*/ 397848 h 510004"/>
                  <a:gd name="connsiteX7" fmla="*/ 0 w 1061076"/>
                  <a:gd name="connsiteY7" fmla="*/ 60308 h 510004"/>
                  <a:gd name="connsiteX0" fmla="*/ 0 w 1061076"/>
                  <a:gd name="connsiteY0" fmla="*/ 60308 h 510004"/>
                  <a:gd name="connsiteX1" fmla="*/ 818477 w 1061076"/>
                  <a:gd name="connsiteY1" fmla="*/ 194349 h 510004"/>
                  <a:gd name="connsiteX2" fmla="*/ 815256 w 1061076"/>
                  <a:gd name="connsiteY2" fmla="*/ 0 h 510004"/>
                  <a:gd name="connsiteX3" fmla="*/ 1061076 w 1061076"/>
                  <a:gd name="connsiteY3" fmla="*/ 249203 h 510004"/>
                  <a:gd name="connsiteX4" fmla="*/ 868284 w 1061076"/>
                  <a:gd name="connsiteY4" fmla="*/ 510004 h 510004"/>
                  <a:gd name="connsiteX5" fmla="*/ 743524 w 1061076"/>
                  <a:gd name="connsiteY5" fmla="*/ 323723 h 510004"/>
                  <a:gd name="connsiteX6" fmla="*/ 11910 w 1061076"/>
                  <a:gd name="connsiteY6" fmla="*/ 397848 h 510004"/>
                  <a:gd name="connsiteX7" fmla="*/ 0 w 1061076"/>
                  <a:gd name="connsiteY7" fmla="*/ 60308 h 510004"/>
                  <a:gd name="connsiteX0" fmla="*/ 0 w 1061076"/>
                  <a:gd name="connsiteY0" fmla="*/ 60308 h 538579"/>
                  <a:gd name="connsiteX1" fmla="*/ 818477 w 1061076"/>
                  <a:gd name="connsiteY1" fmla="*/ 194349 h 538579"/>
                  <a:gd name="connsiteX2" fmla="*/ 815256 w 1061076"/>
                  <a:gd name="connsiteY2" fmla="*/ 0 h 538579"/>
                  <a:gd name="connsiteX3" fmla="*/ 1061076 w 1061076"/>
                  <a:gd name="connsiteY3" fmla="*/ 249203 h 538579"/>
                  <a:gd name="connsiteX4" fmla="*/ 741914 w 1061076"/>
                  <a:gd name="connsiteY4" fmla="*/ 538579 h 538579"/>
                  <a:gd name="connsiteX5" fmla="*/ 743524 w 1061076"/>
                  <a:gd name="connsiteY5" fmla="*/ 323723 h 538579"/>
                  <a:gd name="connsiteX6" fmla="*/ 11910 w 1061076"/>
                  <a:gd name="connsiteY6" fmla="*/ 397848 h 538579"/>
                  <a:gd name="connsiteX7" fmla="*/ 0 w 1061076"/>
                  <a:gd name="connsiteY7" fmla="*/ 60308 h 538579"/>
                  <a:gd name="connsiteX0" fmla="*/ 0 w 1061076"/>
                  <a:gd name="connsiteY0" fmla="*/ 96027 h 574298"/>
                  <a:gd name="connsiteX1" fmla="*/ 818477 w 1061076"/>
                  <a:gd name="connsiteY1" fmla="*/ 230068 h 574298"/>
                  <a:gd name="connsiteX2" fmla="*/ 712580 w 1061076"/>
                  <a:gd name="connsiteY2" fmla="*/ 0 h 574298"/>
                  <a:gd name="connsiteX3" fmla="*/ 1061076 w 1061076"/>
                  <a:gd name="connsiteY3" fmla="*/ 284922 h 574298"/>
                  <a:gd name="connsiteX4" fmla="*/ 741914 w 1061076"/>
                  <a:gd name="connsiteY4" fmla="*/ 574298 h 574298"/>
                  <a:gd name="connsiteX5" fmla="*/ 743524 w 1061076"/>
                  <a:gd name="connsiteY5" fmla="*/ 359442 h 574298"/>
                  <a:gd name="connsiteX6" fmla="*/ 11910 w 1061076"/>
                  <a:gd name="connsiteY6" fmla="*/ 433567 h 574298"/>
                  <a:gd name="connsiteX7" fmla="*/ 0 w 1061076"/>
                  <a:gd name="connsiteY7" fmla="*/ 96027 h 574298"/>
                  <a:gd name="connsiteX0" fmla="*/ 0 w 1061076"/>
                  <a:gd name="connsiteY0" fmla="*/ 96027 h 574298"/>
                  <a:gd name="connsiteX1" fmla="*/ 763190 w 1061076"/>
                  <a:gd name="connsiteY1" fmla="*/ 265787 h 574298"/>
                  <a:gd name="connsiteX2" fmla="*/ 712580 w 1061076"/>
                  <a:gd name="connsiteY2" fmla="*/ 0 h 574298"/>
                  <a:gd name="connsiteX3" fmla="*/ 1061076 w 1061076"/>
                  <a:gd name="connsiteY3" fmla="*/ 284922 h 574298"/>
                  <a:gd name="connsiteX4" fmla="*/ 741914 w 1061076"/>
                  <a:gd name="connsiteY4" fmla="*/ 574298 h 574298"/>
                  <a:gd name="connsiteX5" fmla="*/ 743524 w 1061076"/>
                  <a:gd name="connsiteY5" fmla="*/ 359442 h 574298"/>
                  <a:gd name="connsiteX6" fmla="*/ 11910 w 1061076"/>
                  <a:gd name="connsiteY6" fmla="*/ 433567 h 574298"/>
                  <a:gd name="connsiteX7" fmla="*/ 0 w 1061076"/>
                  <a:gd name="connsiteY7" fmla="*/ 96027 h 574298"/>
                  <a:gd name="connsiteX0" fmla="*/ 0 w 1061076"/>
                  <a:gd name="connsiteY0" fmla="*/ 96027 h 574298"/>
                  <a:gd name="connsiteX1" fmla="*/ 778986 w 1061076"/>
                  <a:gd name="connsiteY1" fmla="*/ 194350 h 574298"/>
                  <a:gd name="connsiteX2" fmla="*/ 712580 w 1061076"/>
                  <a:gd name="connsiteY2" fmla="*/ 0 h 574298"/>
                  <a:gd name="connsiteX3" fmla="*/ 1061076 w 1061076"/>
                  <a:gd name="connsiteY3" fmla="*/ 284922 h 574298"/>
                  <a:gd name="connsiteX4" fmla="*/ 741914 w 1061076"/>
                  <a:gd name="connsiteY4" fmla="*/ 574298 h 574298"/>
                  <a:gd name="connsiteX5" fmla="*/ 743524 w 1061076"/>
                  <a:gd name="connsiteY5" fmla="*/ 359442 h 574298"/>
                  <a:gd name="connsiteX6" fmla="*/ 11910 w 1061076"/>
                  <a:gd name="connsiteY6" fmla="*/ 433567 h 574298"/>
                  <a:gd name="connsiteX7" fmla="*/ 0 w 1061076"/>
                  <a:gd name="connsiteY7" fmla="*/ 96027 h 574298"/>
                  <a:gd name="connsiteX0" fmla="*/ 0 w 1061076"/>
                  <a:gd name="connsiteY0" fmla="*/ 96027 h 574298"/>
                  <a:gd name="connsiteX1" fmla="*/ 778986 w 1061076"/>
                  <a:gd name="connsiteY1" fmla="*/ 194350 h 574298"/>
                  <a:gd name="connsiteX2" fmla="*/ 712580 w 1061076"/>
                  <a:gd name="connsiteY2" fmla="*/ 0 h 574298"/>
                  <a:gd name="connsiteX3" fmla="*/ 1061076 w 1061076"/>
                  <a:gd name="connsiteY3" fmla="*/ 284922 h 574298"/>
                  <a:gd name="connsiteX4" fmla="*/ 741914 w 1061076"/>
                  <a:gd name="connsiteY4" fmla="*/ 574298 h 574298"/>
                  <a:gd name="connsiteX5" fmla="*/ 790913 w 1061076"/>
                  <a:gd name="connsiteY5" fmla="*/ 409448 h 574298"/>
                  <a:gd name="connsiteX6" fmla="*/ 11910 w 1061076"/>
                  <a:gd name="connsiteY6" fmla="*/ 433567 h 574298"/>
                  <a:gd name="connsiteX7" fmla="*/ 0 w 1061076"/>
                  <a:gd name="connsiteY7" fmla="*/ 96027 h 574298"/>
                  <a:gd name="connsiteX0" fmla="*/ 0 w 1061076"/>
                  <a:gd name="connsiteY0" fmla="*/ 96027 h 574298"/>
                  <a:gd name="connsiteX1" fmla="*/ 778986 w 1061076"/>
                  <a:gd name="connsiteY1" fmla="*/ 194350 h 574298"/>
                  <a:gd name="connsiteX2" fmla="*/ 712580 w 1061076"/>
                  <a:gd name="connsiteY2" fmla="*/ 0 h 574298"/>
                  <a:gd name="connsiteX3" fmla="*/ 1061076 w 1061076"/>
                  <a:gd name="connsiteY3" fmla="*/ 284922 h 574298"/>
                  <a:gd name="connsiteX4" fmla="*/ 741914 w 1061076"/>
                  <a:gd name="connsiteY4" fmla="*/ 574298 h 574298"/>
                  <a:gd name="connsiteX5" fmla="*/ 790913 w 1061076"/>
                  <a:gd name="connsiteY5" fmla="*/ 409448 h 574298"/>
                  <a:gd name="connsiteX6" fmla="*/ 11910 w 1061076"/>
                  <a:gd name="connsiteY6" fmla="*/ 433567 h 574298"/>
                  <a:gd name="connsiteX7" fmla="*/ 0 w 1061076"/>
                  <a:gd name="connsiteY7" fmla="*/ 96027 h 574298"/>
                  <a:gd name="connsiteX0" fmla="*/ 0 w 1061076"/>
                  <a:gd name="connsiteY0" fmla="*/ 96027 h 574298"/>
                  <a:gd name="connsiteX1" fmla="*/ 778986 w 1061076"/>
                  <a:gd name="connsiteY1" fmla="*/ 194350 h 574298"/>
                  <a:gd name="connsiteX2" fmla="*/ 712580 w 1061076"/>
                  <a:gd name="connsiteY2" fmla="*/ 0 h 574298"/>
                  <a:gd name="connsiteX3" fmla="*/ 1061076 w 1061076"/>
                  <a:gd name="connsiteY3" fmla="*/ 284922 h 574298"/>
                  <a:gd name="connsiteX4" fmla="*/ 741914 w 1061076"/>
                  <a:gd name="connsiteY4" fmla="*/ 574298 h 574298"/>
                  <a:gd name="connsiteX5" fmla="*/ 790913 w 1061076"/>
                  <a:gd name="connsiteY5" fmla="*/ 409448 h 574298"/>
                  <a:gd name="connsiteX6" fmla="*/ 11910 w 1061076"/>
                  <a:gd name="connsiteY6" fmla="*/ 433567 h 574298"/>
                  <a:gd name="connsiteX7" fmla="*/ 0 w 1061076"/>
                  <a:gd name="connsiteY7" fmla="*/ 96027 h 574298"/>
                  <a:gd name="connsiteX0" fmla="*/ 0 w 1061076"/>
                  <a:gd name="connsiteY0" fmla="*/ 96027 h 574298"/>
                  <a:gd name="connsiteX1" fmla="*/ 778986 w 1061076"/>
                  <a:gd name="connsiteY1" fmla="*/ 194350 h 574298"/>
                  <a:gd name="connsiteX2" fmla="*/ 712580 w 1061076"/>
                  <a:gd name="connsiteY2" fmla="*/ 0 h 574298"/>
                  <a:gd name="connsiteX3" fmla="*/ 1061076 w 1061076"/>
                  <a:gd name="connsiteY3" fmla="*/ 284922 h 574298"/>
                  <a:gd name="connsiteX4" fmla="*/ 741914 w 1061076"/>
                  <a:gd name="connsiteY4" fmla="*/ 574298 h 574298"/>
                  <a:gd name="connsiteX5" fmla="*/ 790913 w 1061076"/>
                  <a:gd name="connsiteY5" fmla="*/ 409448 h 574298"/>
                  <a:gd name="connsiteX6" fmla="*/ 11910 w 1061076"/>
                  <a:gd name="connsiteY6" fmla="*/ 433567 h 574298"/>
                  <a:gd name="connsiteX7" fmla="*/ 0 w 1061076"/>
                  <a:gd name="connsiteY7" fmla="*/ 96027 h 574298"/>
                  <a:gd name="connsiteX0" fmla="*/ 0 w 1061076"/>
                  <a:gd name="connsiteY0" fmla="*/ 96027 h 574298"/>
                  <a:gd name="connsiteX1" fmla="*/ 778986 w 1061076"/>
                  <a:gd name="connsiteY1" fmla="*/ 194350 h 574298"/>
                  <a:gd name="connsiteX2" fmla="*/ 712580 w 1061076"/>
                  <a:gd name="connsiteY2" fmla="*/ 0 h 574298"/>
                  <a:gd name="connsiteX3" fmla="*/ 1061076 w 1061076"/>
                  <a:gd name="connsiteY3" fmla="*/ 284922 h 574298"/>
                  <a:gd name="connsiteX4" fmla="*/ 741914 w 1061076"/>
                  <a:gd name="connsiteY4" fmla="*/ 574298 h 574298"/>
                  <a:gd name="connsiteX5" fmla="*/ 790913 w 1061076"/>
                  <a:gd name="connsiteY5" fmla="*/ 409448 h 574298"/>
                  <a:gd name="connsiteX6" fmla="*/ 11910 w 1061076"/>
                  <a:gd name="connsiteY6" fmla="*/ 433567 h 574298"/>
                  <a:gd name="connsiteX7" fmla="*/ 0 w 1061076"/>
                  <a:gd name="connsiteY7" fmla="*/ 96027 h 574298"/>
                  <a:gd name="connsiteX0" fmla="*/ 0 w 1061076"/>
                  <a:gd name="connsiteY0" fmla="*/ 96027 h 574298"/>
                  <a:gd name="connsiteX1" fmla="*/ 778986 w 1061076"/>
                  <a:gd name="connsiteY1" fmla="*/ 194350 h 574298"/>
                  <a:gd name="connsiteX2" fmla="*/ 712580 w 1061076"/>
                  <a:gd name="connsiteY2" fmla="*/ 0 h 574298"/>
                  <a:gd name="connsiteX3" fmla="*/ 1061076 w 1061076"/>
                  <a:gd name="connsiteY3" fmla="*/ 284922 h 574298"/>
                  <a:gd name="connsiteX4" fmla="*/ 741914 w 1061076"/>
                  <a:gd name="connsiteY4" fmla="*/ 574298 h 574298"/>
                  <a:gd name="connsiteX5" fmla="*/ 790913 w 1061076"/>
                  <a:gd name="connsiteY5" fmla="*/ 409448 h 574298"/>
                  <a:gd name="connsiteX6" fmla="*/ 11910 w 1061076"/>
                  <a:gd name="connsiteY6" fmla="*/ 433567 h 574298"/>
                  <a:gd name="connsiteX7" fmla="*/ 0 w 1061076"/>
                  <a:gd name="connsiteY7" fmla="*/ 96027 h 574298"/>
                  <a:gd name="connsiteX0" fmla="*/ 0 w 1061076"/>
                  <a:gd name="connsiteY0" fmla="*/ 96027 h 574298"/>
                  <a:gd name="connsiteX1" fmla="*/ 778986 w 1061076"/>
                  <a:gd name="connsiteY1" fmla="*/ 194350 h 574298"/>
                  <a:gd name="connsiteX2" fmla="*/ 712580 w 1061076"/>
                  <a:gd name="connsiteY2" fmla="*/ 0 h 574298"/>
                  <a:gd name="connsiteX3" fmla="*/ 1061076 w 1061076"/>
                  <a:gd name="connsiteY3" fmla="*/ 284922 h 574298"/>
                  <a:gd name="connsiteX4" fmla="*/ 741914 w 1061076"/>
                  <a:gd name="connsiteY4" fmla="*/ 574298 h 574298"/>
                  <a:gd name="connsiteX5" fmla="*/ 790913 w 1061076"/>
                  <a:gd name="connsiteY5" fmla="*/ 409448 h 574298"/>
                  <a:gd name="connsiteX6" fmla="*/ 11910 w 1061076"/>
                  <a:gd name="connsiteY6" fmla="*/ 433567 h 574298"/>
                  <a:gd name="connsiteX7" fmla="*/ 0 w 1061076"/>
                  <a:gd name="connsiteY7" fmla="*/ 96027 h 574298"/>
                  <a:gd name="connsiteX0" fmla="*/ 0 w 1061076"/>
                  <a:gd name="connsiteY0" fmla="*/ 96027 h 574298"/>
                  <a:gd name="connsiteX1" fmla="*/ 778986 w 1061076"/>
                  <a:gd name="connsiteY1" fmla="*/ 194350 h 574298"/>
                  <a:gd name="connsiteX2" fmla="*/ 712580 w 1061076"/>
                  <a:gd name="connsiteY2" fmla="*/ 0 h 574298"/>
                  <a:gd name="connsiteX3" fmla="*/ 1061076 w 1061076"/>
                  <a:gd name="connsiteY3" fmla="*/ 284922 h 574298"/>
                  <a:gd name="connsiteX4" fmla="*/ 741914 w 1061076"/>
                  <a:gd name="connsiteY4" fmla="*/ 574298 h 574298"/>
                  <a:gd name="connsiteX5" fmla="*/ 790913 w 1061076"/>
                  <a:gd name="connsiteY5" fmla="*/ 409448 h 574298"/>
                  <a:gd name="connsiteX6" fmla="*/ 11910 w 1061076"/>
                  <a:gd name="connsiteY6" fmla="*/ 433567 h 574298"/>
                  <a:gd name="connsiteX7" fmla="*/ 0 w 1061076"/>
                  <a:gd name="connsiteY7" fmla="*/ 96027 h 574298"/>
                  <a:gd name="connsiteX0" fmla="*/ 0 w 1061076"/>
                  <a:gd name="connsiteY0" fmla="*/ 96027 h 574298"/>
                  <a:gd name="connsiteX1" fmla="*/ 778986 w 1061076"/>
                  <a:gd name="connsiteY1" fmla="*/ 194350 h 574298"/>
                  <a:gd name="connsiteX2" fmla="*/ 712580 w 1061076"/>
                  <a:gd name="connsiteY2" fmla="*/ 0 h 574298"/>
                  <a:gd name="connsiteX3" fmla="*/ 1061076 w 1061076"/>
                  <a:gd name="connsiteY3" fmla="*/ 284922 h 574298"/>
                  <a:gd name="connsiteX4" fmla="*/ 741914 w 1061076"/>
                  <a:gd name="connsiteY4" fmla="*/ 574298 h 574298"/>
                  <a:gd name="connsiteX5" fmla="*/ 790913 w 1061076"/>
                  <a:gd name="connsiteY5" fmla="*/ 409448 h 574298"/>
                  <a:gd name="connsiteX6" fmla="*/ 11910 w 1061076"/>
                  <a:gd name="connsiteY6" fmla="*/ 433567 h 574298"/>
                  <a:gd name="connsiteX7" fmla="*/ 0 w 1061076"/>
                  <a:gd name="connsiteY7" fmla="*/ 96027 h 574298"/>
                  <a:gd name="connsiteX0" fmla="*/ 0 w 1061076"/>
                  <a:gd name="connsiteY0" fmla="*/ 96027 h 574298"/>
                  <a:gd name="connsiteX1" fmla="*/ 778986 w 1061076"/>
                  <a:gd name="connsiteY1" fmla="*/ 194350 h 574298"/>
                  <a:gd name="connsiteX2" fmla="*/ 712580 w 1061076"/>
                  <a:gd name="connsiteY2" fmla="*/ 0 h 574298"/>
                  <a:gd name="connsiteX3" fmla="*/ 1061076 w 1061076"/>
                  <a:gd name="connsiteY3" fmla="*/ 284922 h 574298"/>
                  <a:gd name="connsiteX4" fmla="*/ 741914 w 1061076"/>
                  <a:gd name="connsiteY4" fmla="*/ 574298 h 574298"/>
                  <a:gd name="connsiteX5" fmla="*/ 790913 w 1061076"/>
                  <a:gd name="connsiteY5" fmla="*/ 409448 h 574298"/>
                  <a:gd name="connsiteX6" fmla="*/ 11910 w 1061076"/>
                  <a:gd name="connsiteY6" fmla="*/ 433567 h 574298"/>
                  <a:gd name="connsiteX7" fmla="*/ 0 w 1061076"/>
                  <a:gd name="connsiteY7" fmla="*/ 96027 h 574298"/>
                  <a:gd name="connsiteX0" fmla="*/ 0 w 1061076"/>
                  <a:gd name="connsiteY0" fmla="*/ 96027 h 574298"/>
                  <a:gd name="connsiteX1" fmla="*/ 778986 w 1061076"/>
                  <a:gd name="connsiteY1" fmla="*/ 194350 h 574298"/>
                  <a:gd name="connsiteX2" fmla="*/ 712580 w 1061076"/>
                  <a:gd name="connsiteY2" fmla="*/ 0 h 574298"/>
                  <a:gd name="connsiteX3" fmla="*/ 1061076 w 1061076"/>
                  <a:gd name="connsiteY3" fmla="*/ 284922 h 574298"/>
                  <a:gd name="connsiteX4" fmla="*/ 741914 w 1061076"/>
                  <a:gd name="connsiteY4" fmla="*/ 574298 h 574298"/>
                  <a:gd name="connsiteX5" fmla="*/ 790913 w 1061076"/>
                  <a:gd name="connsiteY5" fmla="*/ 409448 h 574298"/>
                  <a:gd name="connsiteX6" fmla="*/ 11910 w 1061076"/>
                  <a:gd name="connsiteY6" fmla="*/ 433567 h 574298"/>
                  <a:gd name="connsiteX7" fmla="*/ 0 w 1061076"/>
                  <a:gd name="connsiteY7" fmla="*/ 96027 h 574298"/>
                  <a:gd name="connsiteX0" fmla="*/ 0 w 1061076"/>
                  <a:gd name="connsiteY0" fmla="*/ 96027 h 574298"/>
                  <a:gd name="connsiteX1" fmla="*/ 778986 w 1061076"/>
                  <a:gd name="connsiteY1" fmla="*/ 194350 h 574298"/>
                  <a:gd name="connsiteX2" fmla="*/ 712580 w 1061076"/>
                  <a:gd name="connsiteY2" fmla="*/ 0 h 574298"/>
                  <a:gd name="connsiteX3" fmla="*/ 1061076 w 1061076"/>
                  <a:gd name="connsiteY3" fmla="*/ 284922 h 574298"/>
                  <a:gd name="connsiteX4" fmla="*/ 741914 w 1061076"/>
                  <a:gd name="connsiteY4" fmla="*/ 574298 h 574298"/>
                  <a:gd name="connsiteX5" fmla="*/ 790913 w 1061076"/>
                  <a:gd name="connsiteY5" fmla="*/ 409448 h 574298"/>
                  <a:gd name="connsiteX6" fmla="*/ 11910 w 1061076"/>
                  <a:gd name="connsiteY6" fmla="*/ 433567 h 574298"/>
                  <a:gd name="connsiteX7" fmla="*/ 0 w 1061076"/>
                  <a:gd name="connsiteY7" fmla="*/ 96027 h 574298"/>
                  <a:gd name="connsiteX0" fmla="*/ 0 w 1061076"/>
                  <a:gd name="connsiteY0" fmla="*/ 96027 h 574298"/>
                  <a:gd name="connsiteX1" fmla="*/ 778986 w 1061076"/>
                  <a:gd name="connsiteY1" fmla="*/ 194350 h 574298"/>
                  <a:gd name="connsiteX2" fmla="*/ 712580 w 1061076"/>
                  <a:gd name="connsiteY2" fmla="*/ 0 h 574298"/>
                  <a:gd name="connsiteX3" fmla="*/ 1061076 w 1061076"/>
                  <a:gd name="connsiteY3" fmla="*/ 284922 h 574298"/>
                  <a:gd name="connsiteX4" fmla="*/ 741914 w 1061076"/>
                  <a:gd name="connsiteY4" fmla="*/ 574298 h 574298"/>
                  <a:gd name="connsiteX5" fmla="*/ 790913 w 1061076"/>
                  <a:gd name="connsiteY5" fmla="*/ 409448 h 574298"/>
                  <a:gd name="connsiteX6" fmla="*/ 11910 w 1061076"/>
                  <a:gd name="connsiteY6" fmla="*/ 433567 h 574298"/>
                  <a:gd name="connsiteX7" fmla="*/ 0 w 1061076"/>
                  <a:gd name="connsiteY7" fmla="*/ 96027 h 574298"/>
                  <a:gd name="connsiteX0" fmla="*/ 0 w 1061076"/>
                  <a:gd name="connsiteY0" fmla="*/ 96027 h 574298"/>
                  <a:gd name="connsiteX1" fmla="*/ 778986 w 1061076"/>
                  <a:gd name="connsiteY1" fmla="*/ 194350 h 574298"/>
                  <a:gd name="connsiteX2" fmla="*/ 712580 w 1061076"/>
                  <a:gd name="connsiteY2" fmla="*/ 0 h 574298"/>
                  <a:gd name="connsiteX3" fmla="*/ 1061076 w 1061076"/>
                  <a:gd name="connsiteY3" fmla="*/ 284922 h 574298"/>
                  <a:gd name="connsiteX4" fmla="*/ 741914 w 1061076"/>
                  <a:gd name="connsiteY4" fmla="*/ 574298 h 574298"/>
                  <a:gd name="connsiteX5" fmla="*/ 790913 w 1061076"/>
                  <a:gd name="connsiteY5" fmla="*/ 409448 h 574298"/>
                  <a:gd name="connsiteX6" fmla="*/ 11910 w 1061076"/>
                  <a:gd name="connsiteY6" fmla="*/ 433567 h 574298"/>
                  <a:gd name="connsiteX7" fmla="*/ 0 w 1061076"/>
                  <a:gd name="connsiteY7" fmla="*/ 96027 h 574298"/>
                  <a:gd name="connsiteX0" fmla="*/ 0 w 1061076"/>
                  <a:gd name="connsiteY0" fmla="*/ 23317 h 501588"/>
                  <a:gd name="connsiteX1" fmla="*/ 778986 w 1061076"/>
                  <a:gd name="connsiteY1" fmla="*/ 121640 h 501588"/>
                  <a:gd name="connsiteX2" fmla="*/ 767024 w 1061076"/>
                  <a:gd name="connsiteY2" fmla="*/ 0 h 501588"/>
                  <a:gd name="connsiteX3" fmla="*/ 1061076 w 1061076"/>
                  <a:gd name="connsiteY3" fmla="*/ 212212 h 501588"/>
                  <a:gd name="connsiteX4" fmla="*/ 741914 w 1061076"/>
                  <a:gd name="connsiteY4" fmla="*/ 501588 h 501588"/>
                  <a:gd name="connsiteX5" fmla="*/ 790913 w 1061076"/>
                  <a:gd name="connsiteY5" fmla="*/ 336738 h 501588"/>
                  <a:gd name="connsiteX6" fmla="*/ 11910 w 1061076"/>
                  <a:gd name="connsiteY6" fmla="*/ 360857 h 501588"/>
                  <a:gd name="connsiteX7" fmla="*/ 0 w 1061076"/>
                  <a:gd name="connsiteY7" fmla="*/ 23317 h 501588"/>
                  <a:gd name="connsiteX0" fmla="*/ 0 w 1061076"/>
                  <a:gd name="connsiteY0" fmla="*/ 23317 h 475412"/>
                  <a:gd name="connsiteX1" fmla="*/ 778986 w 1061076"/>
                  <a:gd name="connsiteY1" fmla="*/ 121640 h 475412"/>
                  <a:gd name="connsiteX2" fmla="*/ 767024 w 1061076"/>
                  <a:gd name="connsiteY2" fmla="*/ 0 h 475412"/>
                  <a:gd name="connsiteX3" fmla="*/ 1061076 w 1061076"/>
                  <a:gd name="connsiteY3" fmla="*/ 212212 h 475412"/>
                  <a:gd name="connsiteX4" fmla="*/ 742548 w 1061076"/>
                  <a:gd name="connsiteY4" fmla="*/ 475412 h 475412"/>
                  <a:gd name="connsiteX5" fmla="*/ 790913 w 1061076"/>
                  <a:gd name="connsiteY5" fmla="*/ 336738 h 475412"/>
                  <a:gd name="connsiteX6" fmla="*/ 11910 w 1061076"/>
                  <a:gd name="connsiteY6" fmla="*/ 360857 h 475412"/>
                  <a:gd name="connsiteX7" fmla="*/ 0 w 1061076"/>
                  <a:gd name="connsiteY7" fmla="*/ 23317 h 475412"/>
                  <a:gd name="connsiteX0" fmla="*/ 0 w 1061076"/>
                  <a:gd name="connsiteY0" fmla="*/ 23317 h 475412"/>
                  <a:gd name="connsiteX1" fmla="*/ 778986 w 1061076"/>
                  <a:gd name="connsiteY1" fmla="*/ 121640 h 475412"/>
                  <a:gd name="connsiteX2" fmla="*/ 767024 w 1061076"/>
                  <a:gd name="connsiteY2" fmla="*/ 0 h 475412"/>
                  <a:gd name="connsiteX3" fmla="*/ 1061076 w 1061076"/>
                  <a:gd name="connsiteY3" fmla="*/ 212212 h 475412"/>
                  <a:gd name="connsiteX4" fmla="*/ 742548 w 1061076"/>
                  <a:gd name="connsiteY4" fmla="*/ 475412 h 475412"/>
                  <a:gd name="connsiteX5" fmla="*/ 790913 w 1061076"/>
                  <a:gd name="connsiteY5" fmla="*/ 336738 h 475412"/>
                  <a:gd name="connsiteX6" fmla="*/ 11910 w 1061076"/>
                  <a:gd name="connsiteY6" fmla="*/ 360857 h 475412"/>
                  <a:gd name="connsiteX7" fmla="*/ 0 w 1061076"/>
                  <a:gd name="connsiteY7" fmla="*/ 23317 h 475412"/>
                  <a:gd name="connsiteX0" fmla="*/ 0 w 1061076"/>
                  <a:gd name="connsiteY0" fmla="*/ 23317 h 475412"/>
                  <a:gd name="connsiteX1" fmla="*/ 778986 w 1061076"/>
                  <a:gd name="connsiteY1" fmla="*/ 121640 h 475412"/>
                  <a:gd name="connsiteX2" fmla="*/ 767024 w 1061076"/>
                  <a:gd name="connsiteY2" fmla="*/ 0 h 475412"/>
                  <a:gd name="connsiteX3" fmla="*/ 1061076 w 1061076"/>
                  <a:gd name="connsiteY3" fmla="*/ 212212 h 475412"/>
                  <a:gd name="connsiteX4" fmla="*/ 742548 w 1061076"/>
                  <a:gd name="connsiteY4" fmla="*/ 475412 h 475412"/>
                  <a:gd name="connsiteX5" fmla="*/ 798636 w 1061076"/>
                  <a:gd name="connsiteY5" fmla="*/ 299149 h 475412"/>
                  <a:gd name="connsiteX6" fmla="*/ 11910 w 1061076"/>
                  <a:gd name="connsiteY6" fmla="*/ 360857 h 475412"/>
                  <a:gd name="connsiteX7" fmla="*/ 0 w 1061076"/>
                  <a:gd name="connsiteY7" fmla="*/ 23317 h 475412"/>
                  <a:gd name="connsiteX0" fmla="*/ 0 w 1061076"/>
                  <a:gd name="connsiteY0" fmla="*/ 23317 h 475412"/>
                  <a:gd name="connsiteX1" fmla="*/ 791286 w 1061076"/>
                  <a:gd name="connsiteY1" fmla="*/ 141140 h 475412"/>
                  <a:gd name="connsiteX2" fmla="*/ 767024 w 1061076"/>
                  <a:gd name="connsiteY2" fmla="*/ 0 h 475412"/>
                  <a:gd name="connsiteX3" fmla="*/ 1061076 w 1061076"/>
                  <a:gd name="connsiteY3" fmla="*/ 212212 h 475412"/>
                  <a:gd name="connsiteX4" fmla="*/ 742548 w 1061076"/>
                  <a:gd name="connsiteY4" fmla="*/ 475412 h 475412"/>
                  <a:gd name="connsiteX5" fmla="*/ 798636 w 1061076"/>
                  <a:gd name="connsiteY5" fmla="*/ 299149 h 475412"/>
                  <a:gd name="connsiteX6" fmla="*/ 11910 w 1061076"/>
                  <a:gd name="connsiteY6" fmla="*/ 360857 h 475412"/>
                  <a:gd name="connsiteX7" fmla="*/ 0 w 1061076"/>
                  <a:gd name="connsiteY7" fmla="*/ 23317 h 475412"/>
                  <a:gd name="connsiteX0" fmla="*/ 0 w 1061076"/>
                  <a:gd name="connsiteY0" fmla="*/ 23317 h 475412"/>
                  <a:gd name="connsiteX1" fmla="*/ 791286 w 1061076"/>
                  <a:gd name="connsiteY1" fmla="*/ 141140 h 475412"/>
                  <a:gd name="connsiteX2" fmla="*/ 767024 w 1061076"/>
                  <a:gd name="connsiteY2" fmla="*/ 0 h 475412"/>
                  <a:gd name="connsiteX3" fmla="*/ 1061076 w 1061076"/>
                  <a:gd name="connsiteY3" fmla="*/ 212212 h 475412"/>
                  <a:gd name="connsiteX4" fmla="*/ 742548 w 1061076"/>
                  <a:gd name="connsiteY4" fmla="*/ 475412 h 475412"/>
                  <a:gd name="connsiteX5" fmla="*/ 798636 w 1061076"/>
                  <a:gd name="connsiteY5" fmla="*/ 299149 h 475412"/>
                  <a:gd name="connsiteX6" fmla="*/ 11910 w 1061076"/>
                  <a:gd name="connsiteY6" fmla="*/ 360857 h 475412"/>
                  <a:gd name="connsiteX7" fmla="*/ 0 w 1061076"/>
                  <a:gd name="connsiteY7" fmla="*/ 23317 h 475412"/>
                  <a:gd name="connsiteX0" fmla="*/ 0 w 1061076"/>
                  <a:gd name="connsiteY0" fmla="*/ 23317 h 475412"/>
                  <a:gd name="connsiteX1" fmla="*/ 791286 w 1061076"/>
                  <a:gd name="connsiteY1" fmla="*/ 141140 h 475412"/>
                  <a:gd name="connsiteX2" fmla="*/ 767024 w 1061076"/>
                  <a:gd name="connsiteY2" fmla="*/ 0 h 475412"/>
                  <a:gd name="connsiteX3" fmla="*/ 1061076 w 1061076"/>
                  <a:gd name="connsiteY3" fmla="*/ 212212 h 475412"/>
                  <a:gd name="connsiteX4" fmla="*/ 742548 w 1061076"/>
                  <a:gd name="connsiteY4" fmla="*/ 475412 h 475412"/>
                  <a:gd name="connsiteX5" fmla="*/ 798636 w 1061076"/>
                  <a:gd name="connsiteY5" fmla="*/ 299149 h 475412"/>
                  <a:gd name="connsiteX6" fmla="*/ 11910 w 1061076"/>
                  <a:gd name="connsiteY6" fmla="*/ 360857 h 475412"/>
                  <a:gd name="connsiteX7" fmla="*/ 0 w 1061076"/>
                  <a:gd name="connsiteY7" fmla="*/ 23317 h 475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61076" h="475412">
                    <a:moveTo>
                      <a:pt x="0" y="23317"/>
                    </a:moveTo>
                    <a:cubicBezTo>
                      <a:pt x="267085" y="111295"/>
                      <a:pt x="684897" y="156925"/>
                      <a:pt x="791286" y="141140"/>
                    </a:cubicBezTo>
                    <a:cubicBezTo>
                      <a:pt x="790212" y="76357"/>
                      <a:pt x="768098" y="64783"/>
                      <a:pt x="767024" y="0"/>
                    </a:cubicBezTo>
                    <a:lnTo>
                      <a:pt x="1061076" y="212212"/>
                    </a:lnTo>
                    <a:lnTo>
                      <a:pt x="742548" y="475412"/>
                    </a:lnTo>
                    <a:cubicBezTo>
                      <a:pt x="782499" y="393791"/>
                      <a:pt x="798099" y="370768"/>
                      <a:pt x="798636" y="299149"/>
                    </a:cubicBezTo>
                    <a:cubicBezTo>
                      <a:pt x="557483" y="260940"/>
                      <a:pt x="417030" y="225825"/>
                      <a:pt x="11910" y="360857"/>
                    </a:cubicBezTo>
                    <a:cubicBezTo>
                      <a:pt x="55313" y="208172"/>
                      <a:pt x="50282" y="114905"/>
                      <a:pt x="0" y="23317"/>
                    </a:cubicBezTo>
                    <a:close/>
                  </a:path>
                </a:pathLst>
              </a:custGeom>
              <a:solidFill>
                <a:srgbClr val="00B0F0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64F239D1-5A92-6594-C1C2-BAFEE18E42C4}"/>
                  </a:ext>
                </a:extLst>
              </p:cNvPr>
              <p:cNvSpPr/>
              <p:nvPr/>
            </p:nvSpPr>
            <p:spPr>
              <a:xfrm>
                <a:off x="1018422" y="947548"/>
                <a:ext cx="2586500" cy="3231931"/>
              </a:xfrm>
              <a:custGeom>
                <a:avLst/>
                <a:gdLst>
                  <a:gd name="connsiteX0" fmla="*/ 499242 w 2175642"/>
                  <a:gd name="connsiteY0" fmla="*/ 2354318 h 3231931"/>
                  <a:gd name="connsiteX1" fmla="*/ 499242 w 2175642"/>
                  <a:gd name="connsiteY1" fmla="*/ 2354318 h 3231931"/>
                  <a:gd name="connsiteX2" fmla="*/ 446690 w 2175642"/>
                  <a:gd name="connsiteY2" fmla="*/ 2338552 h 3231931"/>
                  <a:gd name="connsiteX3" fmla="*/ 420414 w 2175642"/>
                  <a:gd name="connsiteY3" fmla="*/ 2328042 h 3231931"/>
                  <a:gd name="connsiteX4" fmla="*/ 399393 w 2175642"/>
                  <a:gd name="connsiteY4" fmla="*/ 2322787 h 3231931"/>
                  <a:gd name="connsiteX5" fmla="*/ 331076 w 2175642"/>
                  <a:gd name="connsiteY5" fmla="*/ 2301766 h 3231931"/>
                  <a:gd name="connsiteX6" fmla="*/ 294290 w 2175642"/>
                  <a:gd name="connsiteY6" fmla="*/ 2296511 h 3231931"/>
                  <a:gd name="connsiteX7" fmla="*/ 215462 w 2175642"/>
                  <a:gd name="connsiteY7" fmla="*/ 2307021 h 3231931"/>
                  <a:gd name="connsiteX8" fmla="*/ 183931 w 2175642"/>
                  <a:gd name="connsiteY8" fmla="*/ 2322787 h 3231931"/>
                  <a:gd name="connsiteX9" fmla="*/ 157655 w 2175642"/>
                  <a:gd name="connsiteY9" fmla="*/ 2349062 h 3231931"/>
                  <a:gd name="connsiteX10" fmla="*/ 147145 w 2175642"/>
                  <a:gd name="connsiteY10" fmla="*/ 2359573 h 3231931"/>
                  <a:gd name="connsiteX11" fmla="*/ 136635 w 2175642"/>
                  <a:gd name="connsiteY11" fmla="*/ 2375338 h 3231931"/>
                  <a:gd name="connsiteX12" fmla="*/ 126124 w 2175642"/>
                  <a:gd name="connsiteY12" fmla="*/ 2385849 h 3231931"/>
                  <a:gd name="connsiteX13" fmla="*/ 94593 w 2175642"/>
                  <a:gd name="connsiteY13" fmla="*/ 2422635 h 3231931"/>
                  <a:gd name="connsiteX14" fmla="*/ 73573 w 2175642"/>
                  <a:gd name="connsiteY14" fmla="*/ 2433145 h 3231931"/>
                  <a:gd name="connsiteX15" fmla="*/ 63062 w 2175642"/>
                  <a:gd name="connsiteY15" fmla="*/ 2443656 h 3231931"/>
                  <a:gd name="connsiteX16" fmla="*/ 31531 w 2175642"/>
                  <a:gd name="connsiteY16" fmla="*/ 2454166 h 3231931"/>
                  <a:gd name="connsiteX17" fmla="*/ 15766 w 2175642"/>
                  <a:gd name="connsiteY17" fmla="*/ 2443656 h 3231931"/>
                  <a:gd name="connsiteX18" fmla="*/ 5255 w 2175642"/>
                  <a:gd name="connsiteY18" fmla="*/ 2396359 h 3231931"/>
                  <a:gd name="connsiteX19" fmla="*/ 0 w 2175642"/>
                  <a:gd name="connsiteY19" fmla="*/ 1975945 h 3231931"/>
                  <a:gd name="connsiteX20" fmla="*/ 5255 w 2175642"/>
                  <a:gd name="connsiteY20" fmla="*/ 1865587 h 3231931"/>
                  <a:gd name="connsiteX21" fmla="*/ 10511 w 2175642"/>
                  <a:gd name="connsiteY21" fmla="*/ 1849821 h 3231931"/>
                  <a:gd name="connsiteX22" fmla="*/ 21021 w 2175642"/>
                  <a:gd name="connsiteY22" fmla="*/ 1834056 h 3231931"/>
                  <a:gd name="connsiteX23" fmla="*/ 26276 w 2175642"/>
                  <a:gd name="connsiteY23" fmla="*/ 1818290 h 3231931"/>
                  <a:gd name="connsiteX24" fmla="*/ 68318 w 2175642"/>
                  <a:gd name="connsiteY24" fmla="*/ 1776249 h 3231931"/>
                  <a:gd name="connsiteX25" fmla="*/ 84083 w 2175642"/>
                  <a:gd name="connsiteY25" fmla="*/ 1760483 h 3231931"/>
                  <a:gd name="connsiteX26" fmla="*/ 110359 w 2175642"/>
                  <a:gd name="connsiteY26" fmla="*/ 1723697 h 3231931"/>
                  <a:gd name="connsiteX27" fmla="*/ 131380 w 2175642"/>
                  <a:gd name="connsiteY27" fmla="*/ 1686911 h 3231931"/>
                  <a:gd name="connsiteX28" fmla="*/ 136635 w 2175642"/>
                  <a:gd name="connsiteY28" fmla="*/ 1671145 h 3231931"/>
                  <a:gd name="connsiteX29" fmla="*/ 141890 w 2175642"/>
                  <a:gd name="connsiteY29" fmla="*/ 1650125 h 3231931"/>
                  <a:gd name="connsiteX30" fmla="*/ 152400 w 2175642"/>
                  <a:gd name="connsiteY30" fmla="*/ 1629104 h 3231931"/>
                  <a:gd name="connsiteX31" fmla="*/ 162911 w 2175642"/>
                  <a:gd name="connsiteY31" fmla="*/ 1602828 h 3231931"/>
                  <a:gd name="connsiteX32" fmla="*/ 173421 w 2175642"/>
                  <a:gd name="connsiteY32" fmla="*/ 1587062 h 3231931"/>
                  <a:gd name="connsiteX33" fmla="*/ 183931 w 2175642"/>
                  <a:gd name="connsiteY33" fmla="*/ 1560787 h 3231931"/>
                  <a:gd name="connsiteX34" fmla="*/ 194442 w 2175642"/>
                  <a:gd name="connsiteY34" fmla="*/ 1545021 h 3231931"/>
                  <a:gd name="connsiteX35" fmla="*/ 210207 w 2175642"/>
                  <a:gd name="connsiteY35" fmla="*/ 1502980 h 3231931"/>
                  <a:gd name="connsiteX36" fmla="*/ 231228 w 2175642"/>
                  <a:gd name="connsiteY36" fmla="*/ 1455683 h 3231931"/>
                  <a:gd name="connsiteX37" fmla="*/ 241738 w 2175642"/>
                  <a:gd name="connsiteY37" fmla="*/ 1439918 h 3231931"/>
                  <a:gd name="connsiteX38" fmla="*/ 252249 w 2175642"/>
                  <a:gd name="connsiteY38" fmla="*/ 1429407 h 3231931"/>
                  <a:gd name="connsiteX39" fmla="*/ 252249 w 2175642"/>
                  <a:gd name="connsiteY39" fmla="*/ 1418897 h 3231931"/>
                  <a:gd name="connsiteX40" fmla="*/ 268014 w 2175642"/>
                  <a:gd name="connsiteY40" fmla="*/ 1350580 h 3231931"/>
                  <a:gd name="connsiteX41" fmla="*/ 283780 w 2175642"/>
                  <a:gd name="connsiteY41" fmla="*/ 1324304 h 3231931"/>
                  <a:gd name="connsiteX42" fmla="*/ 299545 w 2175642"/>
                  <a:gd name="connsiteY42" fmla="*/ 1292773 h 3231931"/>
                  <a:gd name="connsiteX43" fmla="*/ 315311 w 2175642"/>
                  <a:gd name="connsiteY43" fmla="*/ 1266497 h 3231931"/>
                  <a:gd name="connsiteX44" fmla="*/ 331076 w 2175642"/>
                  <a:gd name="connsiteY44" fmla="*/ 1234966 h 3231931"/>
                  <a:gd name="connsiteX45" fmla="*/ 341586 w 2175642"/>
                  <a:gd name="connsiteY45" fmla="*/ 1208690 h 3231931"/>
                  <a:gd name="connsiteX46" fmla="*/ 357352 w 2175642"/>
                  <a:gd name="connsiteY46" fmla="*/ 1187669 h 3231931"/>
                  <a:gd name="connsiteX47" fmla="*/ 367862 w 2175642"/>
                  <a:gd name="connsiteY47" fmla="*/ 1161393 h 3231931"/>
                  <a:gd name="connsiteX48" fmla="*/ 378373 w 2175642"/>
                  <a:gd name="connsiteY48" fmla="*/ 1140373 h 3231931"/>
                  <a:gd name="connsiteX49" fmla="*/ 394138 w 2175642"/>
                  <a:gd name="connsiteY49" fmla="*/ 1098331 h 3231931"/>
                  <a:gd name="connsiteX50" fmla="*/ 409904 w 2175642"/>
                  <a:gd name="connsiteY50" fmla="*/ 1061545 h 3231931"/>
                  <a:gd name="connsiteX51" fmla="*/ 425669 w 2175642"/>
                  <a:gd name="connsiteY51" fmla="*/ 1019504 h 3231931"/>
                  <a:gd name="connsiteX52" fmla="*/ 457200 w 2175642"/>
                  <a:gd name="connsiteY52" fmla="*/ 972207 h 3231931"/>
                  <a:gd name="connsiteX53" fmla="*/ 472966 w 2175642"/>
                  <a:gd name="connsiteY53" fmla="*/ 945931 h 3231931"/>
                  <a:gd name="connsiteX54" fmla="*/ 499242 w 2175642"/>
                  <a:gd name="connsiteY54" fmla="*/ 898635 h 3231931"/>
                  <a:gd name="connsiteX55" fmla="*/ 515007 w 2175642"/>
                  <a:gd name="connsiteY55" fmla="*/ 861849 h 3231931"/>
                  <a:gd name="connsiteX56" fmla="*/ 530773 w 2175642"/>
                  <a:gd name="connsiteY56" fmla="*/ 835573 h 3231931"/>
                  <a:gd name="connsiteX57" fmla="*/ 546538 w 2175642"/>
                  <a:gd name="connsiteY57" fmla="*/ 804042 h 3231931"/>
                  <a:gd name="connsiteX58" fmla="*/ 557049 w 2175642"/>
                  <a:gd name="connsiteY58" fmla="*/ 772511 h 3231931"/>
                  <a:gd name="connsiteX59" fmla="*/ 567559 w 2175642"/>
                  <a:gd name="connsiteY59" fmla="*/ 756745 h 3231931"/>
                  <a:gd name="connsiteX60" fmla="*/ 583324 w 2175642"/>
                  <a:gd name="connsiteY60" fmla="*/ 730469 h 3231931"/>
                  <a:gd name="connsiteX61" fmla="*/ 588580 w 2175642"/>
                  <a:gd name="connsiteY61" fmla="*/ 714704 h 3231931"/>
                  <a:gd name="connsiteX62" fmla="*/ 599090 w 2175642"/>
                  <a:gd name="connsiteY62" fmla="*/ 704193 h 3231931"/>
                  <a:gd name="connsiteX63" fmla="*/ 620111 w 2175642"/>
                  <a:gd name="connsiteY63" fmla="*/ 672662 h 3231931"/>
                  <a:gd name="connsiteX64" fmla="*/ 677918 w 2175642"/>
                  <a:gd name="connsiteY64" fmla="*/ 588580 h 3231931"/>
                  <a:gd name="connsiteX65" fmla="*/ 688428 w 2175642"/>
                  <a:gd name="connsiteY65" fmla="*/ 578069 h 3231931"/>
                  <a:gd name="connsiteX66" fmla="*/ 698938 w 2175642"/>
                  <a:gd name="connsiteY66" fmla="*/ 562304 h 3231931"/>
                  <a:gd name="connsiteX67" fmla="*/ 725214 w 2175642"/>
                  <a:gd name="connsiteY67" fmla="*/ 541283 h 3231931"/>
                  <a:gd name="connsiteX68" fmla="*/ 735724 w 2175642"/>
                  <a:gd name="connsiteY68" fmla="*/ 525518 h 3231931"/>
                  <a:gd name="connsiteX69" fmla="*/ 767255 w 2175642"/>
                  <a:gd name="connsiteY69" fmla="*/ 499242 h 3231931"/>
                  <a:gd name="connsiteX70" fmla="*/ 804042 w 2175642"/>
                  <a:gd name="connsiteY70" fmla="*/ 462456 h 3231931"/>
                  <a:gd name="connsiteX71" fmla="*/ 819807 w 2175642"/>
                  <a:gd name="connsiteY71" fmla="*/ 441435 h 3231931"/>
                  <a:gd name="connsiteX72" fmla="*/ 851338 w 2175642"/>
                  <a:gd name="connsiteY72" fmla="*/ 409904 h 3231931"/>
                  <a:gd name="connsiteX73" fmla="*/ 861849 w 2175642"/>
                  <a:gd name="connsiteY73" fmla="*/ 399393 h 3231931"/>
                  <a:gd name="connsiteX74" fmla="*/ 877614 w 2175642"/>
                  <a:gd name="connsiteY74" fmla="*/ 378373 h 3231931"/>
                  <a:gd name="connsiteX75" fmla="*/ 909145 w 2175642"/>
                  <a:gd name="connsiteY75" fmla="*/ 352097 h 3231931"/>
                  <a:gd name="connsiteX76" fmla="*/ 924911 w 2175642"/>
                  <a:gd name="connsiteY76" fmla="*/ 336331 h 3231931"/>
                  <a:gd name="connsiteX77" fmla="*/ 945931 w 2175642"/>
                  <a:gd name="connsiteY77" fmla="*/ 320566 h 3231931"/>
                  <a:gd name="connsiteX78" fmla="*/ 956442 w 2175642"/>
                  <a:gd name="connsiteY78" fmla="*/ 310056 h 3231931"/>
                  <a:gd name="connsiteX79" fmla="*/ 977462 w 2175642"/>
                  <a:gd name="connsiteY79" fmla="*/ 294290 h 3231931"/>
                  <a:gd name="connsiteX80" fmla="*/ 1003738 w 2175642"/>
                  <a:gd name="connsiteY80" fmla="*/ 273269 h 3231931"/>
                  <a:gd name="connsiteX81" fmla="*/ 1019504 w 2175642"/>
                  <a:gd name="connsiteY81" fmla="*/ 268014 h 3231931"/>
                  <a:gd name="connsiteX82" fmla="*/ 1061545 w 2175642"/>
                  <a:gd name="connsiteY82" fmla="*/ 246993 h 3231931"/>
                  <a:gd name="connsiteX83" fmla="*/ 1082566 w 2175642"/>
                  <a:gd name="connsiteY83" fmla="*/ 231228 h 3231931"/>
                  <a:gd name="connsiteX84" fmla="*/ 1124607 w 2175642"/>
                  <a:gd name="connsiteY84" fmla="*/ 210207 h 3231931"/>
                  <a:gd name="connsiteX85" fmla="*/ 1150883 w 2175642"/>
                  <a:gd name="connsiteY85" fmla="*/ 194442 h 3231931"/>
                  <a:gd name="connsiteX86" fmla="*/ 1166649 w 2175642"/>
                  <a:gd name="connsiteY86" fmla="*/ 183931 h 3231931"/>
                  <a:gd name="connsiteX87" fmla="*/ 1203435 w 2175642"/>
                  <a:gd name="connsiteY87" fmla="*/ 173421 h 3231931"/>
                  <a:gd name="connsiteX88" fmla="*/ 1250731 w 2175642"/>
                  <a:gd name="connsiteY88" fmla="*/ 147145 h 3231931"/>
                  <a:gd name="connsiteX89" fmla="*/ 1261242 w 2175642"/>
                  <a:gd name="connsiteY89" fmla="*/ 136635 h 3231931"/>
                  <a:gd name="connsiteX90" fmla="*/ 1298028 w 2175642"/>
                  <a:gd name="connsiteY90" fmla="*/ 120869 h 3231931"/>
                  <a:gd name="connsiteX91" fmla="*/ 1329559 w 2175642"/>
                  <a:gd name="connsiteY91" fmla="*/ 105104 h 3231931"/>
                  <a:gd name="connsiteX92" fmla="*/ 1376855 w 2175642"/>
                  <a:gd name="connsiteY92" fmla="*/ 78828 h 3231931"/>
                  <a:gd name="connsiteX93" fmla="*/ 1403131 w 2175642"/>
                  <a:gd name="connsiteY93" fmla="*/ 57807 h 3231931"/>
                  <a:gd name="connsiteX94" fmla="*/ 1418897 w 2175642"/>
                  <a:gd name="connsiteY94" fmla="*/ 52552 h 3231931"/>
                  <a:gd name="connsiteX95" fmla="*/ 1434662 w 2175642"/>
                  <a:gd name="connsiteY95" fmla="*/ 42042 h 3231931"/>
                  <a:gd name="connsiteX96" fmla="*/ 1471449 w 2175642"/>
                  <a:gd name="connsiteY96" fmla="*/ 31531 h 3231931"/>
                  <a:gd name="connsiteX97" fmla="*/ 1487214 w 2175642"/>
                  <a:gd name="connsiteY97" fmla="*/ 21021 h 3231931"/>
                  <a:gd name="connsiteX98" fmla="*/ 1518745 w 2175642"/>
                  <a:gd name="connsiteY98" fmla="*/ 10511 h 3231931"/>
                  <a:gd name="connsiteX99" fmla="*/ 1534511 w 2175642"/>
                  <a:gd name="connsiteY99" fmla="*/ 5256 h 3231931"/>
                  <a:gd name="connsiteX100" fmla="*/ 1550276 w 2175642"/>
                  <a:gd name="connsiteY100" fmla="*/ 0 h 3231931"/>
                  <a:gd name="connsiteX101" fmla="*/ 1644869 w 2175642"/>
                  <a:gd name="connsiteY101" fmla="*/ 5256 h 3231931"/>
                  <a:gd name="connsiteX102" fmla="*/ 1676400 w 2175642"/>
                  <a:gd name="connsiteY102" fmla="*/ 10511 h 3231931"/>
                  <a:gd name="connsiteX103" fmla="*/ 1676400 w 2175642"/>
                  <a:gd name="connsiteY103" fmla="*/ 10511 h 3231931"/>
                  <a:gd name="connsiteX104" fmla="*/ 1702676 w 2175642"/>
                  <a:gd name="connsiteY104" fmla="*/ 84083 h 3231931"/>
                  <a:gd name="connsiteX105" fmla="*/ 1723697 w 2175642"/>
                  <a:gd name="connsiteY105" fmla="*/ 131380 h 3231931"/>
                  <a:gd name="connsiteX106" fmla="*/ 1749973 w 2175642"/>
                  <a:gd name="connsiteY106" fmla="*/ 173421 h 3231931"/>
                  <a:gd name="connsiteX107" fmla="*/ 1755228 w 2175642"/>
                  <a:gd name="connsiteY107" fmla="*/ 189187 h 3231931"/>
                  <a:gd name="connsiteX108" fmla="*/ 1765738 w 2175642"/>
                  <a:gd name="connsiteY108" fmla="*/ 204952 h 3231931"/>
                  <a:gd name="connsiteX109" fmla="*/ 1776249 w 2175642"/>
                  <a:gd name="connsiteY109" fmla="*/ 225973 h 3231931"/>
                  <a:gd name="connsiteX110" fmla="*/ 1797269 w 2175642"/>
                  <a:gd name="connsiteY110" fmla="*/ 257504 h 3231931"/>
                  <a:gd name="connsiteX111" fmla="*/ 1813035 w 2175642"/>
                  <a:gd name="connsiteY111" fmla="*/ 283780 h 3231931"/>
                  <a:gd name="connsiteX112" fmla="*/ 1828800 w 2175642"/>
                  <a:gd name="connsiteY112" fmla="*/ 341587 h 3231931"/>
                  <a:gd name="connsiteX113" fmla="*/ 1834055 w 2175642"/>
                  <a:gd name="connsiteY113" fmla="*/ 373118 h 3231931"/>
                  <a:gd name="connsiteX114" fmla="*/ 1839311 w 2175642"/>
                  <a:gd name="connsiteY114" fmla="*/ 409904 h 3231931"/>
                  <a:gd name="connsiteX115" fmla="*/ 1844566 w 2175642"/>
                  <a:gd name="connsiteY115" fmla="*/ 425669 h 3231931"/>
                  <a:gd name="connsiteX116" fmla="*/ 1849821 w 2175642"/>
                  <a:gd name="connsiteY116" fmla="*/ 467711 h 3231931"/>
                  <a:gd name="connsiteX117" fmla="*/ 1855076 w 2175642"/>
                  <a:gd name="connsiteY117" fmla="*/ 488731 h 3231931"/>
                  <a:gd name="connsiteX118" fmla="*/ 1860331 w 2175642"/>
                  <a:gd name="connsiteY118" fmla="*/ 525518 h 3231931"/>
                  <a:gd name="connsiteX119" fmla="*/ 1865586 w 2175642"/>
                  <a:gd name="connsiteY119" fmla="*/ 557049 h 3231931"/>
                  <a:gd name="connsiteX120" fmla="*/ 1881352 w 2175642"/>
                  <a:gd name="connsiteY120" fmla="*/ 651642 h 3231931"/>
                  <a:gd name="connsiteX121" fmla="*/ 1891862 w 2175642"/>
                  <a:gd name="connsiteY121" fmla="*/ 704193 h 3231931"/>
                  <a:gd name="connsiteX122" fmla="*/ 1897118 w 2175642"/>
                  <a:gd name="connsiteY122" fmla="*/ 719959 h 3231931"/>
                  <a:gd name="connsiteX123" fmla="*/ 1907628 w 2175642"/>
                  <a:gd name="connsiteY123" fmla="*/ 788276 h 3231931"/>
                  <a:gd name="connsiteX124" fmla="*/ 1918138 w 2175642"/>
                  <a:gd name="connsiteY124" fmla="*/ 819807 h 3231931"/>
                  <a:gd name="connsiteX125" fmla="*/ 1928649 w 2175642"/>
                  <a:gd name="connsiteY125" fmla="*/ 835573 h 3231931"/>
                  <a:gd name="connsiteX126" fmla="*/ 1933904 w 2175642"/>
                  <a:gd name="connsiteY126" fmla="*/ 851338 h 3231931"/>
                  <a:gd name="connsiteX127" fmla="*/ 1949669 w 2175642"/>
                  <a:gd name="connsiteY127" fmla="*/ 898635 h 3231931"/>
                  <a:gd name="connsiteX128" fmla="*/ 1965435 w 2175642"/>
                  <a:gd name="connsiteY128" fmla="*/ 919656 h 3231931"/>
                  <a:gd name="connsiteX129" fmla="*/ 1981200 w 2175642"/>
                  <a:gd name="connsiteY129" fmla="*/ 951187 h 3231931"/>
                  <a:gd name="connsiteX130" fmla="*/ 1991711 w 2175642"/>
                  <a:gd name="connsiteY130" fmla="*/ 977462 h 3231931"/>
                  <a:gd name="connsiteX131" fmla="*/ 2002221 w 2175642"/>
                  <a:gd name="connsiteY131" fmla="*/ 1008993 h 3231931"/>
                  <a:gd name="connsiteX132" fmla="*/ 2012731 w 2175642"/>
                  <a:gd name="connsiteY132" fmla="*/ 1030014 h 3231931"/>
                  <a:gd name="connsiteX133" fmla="*/ 2017986 w 2175642"/>
                  <a:gd name="connsiteY133" fmla="*/ 1056290 h 3231931"/>
                  <a:gd name="connsiteX134" fmla="*/ 2028497 w 2175642"/>
                  <a:gd name="connsiteY134" fmla="*/ 1087821 h 3231931"/>
                  <a:gd name="connsiteX135" fmla="*/ 2039007 w 2175642"/>
                  <a:gd name="connsiteY135" fmla="*/ 1119352 h 3231931"/>
                  <a:gd name="connsiteX136" fmla="*/ 2044262 w 2175642"/>
                  <a:gd name="connsiteY136" fmla="*/ 1135118 h 3231931"/>
                  <a:gd name="connsiteX137" fmla="*/ 2054773 w 2175642"/>
                  <a:gd name="connsiteY137" fmla="*/ 1177159 h 3231931"/>
                  <a:gd name="connsiteX138" fmla="*/ 2065283 w 2175642"/>
                  <a:gd name="connsiteY138" fmla="*/ 1208690 h 3231931"/>
                  <a:gd name="connsiteX139" fmla="*/ 2070538 w 2175642"/>
                  <a:gd name="connsiteY139" fmla="*/ 1277007 h 3231931"/>
                  <a:gd name="connsiteX140" fmla="*/ 2075793 w 2175642"/>
                  <a:gd name="connsiteY140" fmla="*/ 1313793 h 3231931"/>
                  <a:gd name="connsiteX141" fmla="*/ 2081049 w 2175642"/>
                  <a:gd name="connsiteY141" fmla="*/ 1371600 h 3231931"/>
                  <a:gd name="connsiteX142" fmla="*/ 2075793 w 2175642"/>
                  <a:gd name="connsiteY142" fmla="*/ 1660635 h 3231931"/>
                  <a:gd name="connsiteX143" fmla="*/ 2086304 w 2175642"/>
                  <a:gd name="connsiteY143" fmla="*/ 1744718 h 3231931"/>
                  <a:gd name="connsiteX144" fmla="*/ 2091559 w 2175642"/>
                  <a:gd name="connsiteY144" fmla="*/ 1760483 h 3231931"/>
                  <a:gd name="connsiteX145" fmla="*/ 2096814 w 2175642"/>
                  <a:gd name="connsiteY145" fmla="*/ 1781504 h 3231931"/>
                  <a:gd name="connsiteX146" fmla="*/ 2081049 w 2175642"/>
                  <a:gd name="connsiteY146" fmla="*/ 1839311 h 3231931"/>
                  <a:gd name="connsiteX147" fmla="*/ 2060028 w 2175642"/>
                  <a:gd name="connsiteY147" fmla="*/ 1949669 h 3231931"/>
                  <a:gd name="connsiteX148" fmla="*/ 2065283 w 2175642"/>
                  <a:gd name="connsiteY148" fmla="*/ 2086304 h 3231931"/>
                  <a:gd name="connsiteX149" fmla="*/ 2102069 w 2175642"/>
                  <a:gd name="connsiteY149" fmla="*/ 2191407 h 3231931"/>
                  <a:gd name="connsiteX150" fmla="*/ 2096814 w 2175642"/>
                  <a:gd name="connsiteY150" fmla="*/ 2249214 h 3231931"/>
                  <a:gd name="connsiteX151" fmla="*/ 2086304 w 2175642"/>
                  <a:gd name="connsiteY151" fmla="*/ 2312276 h 3231931"/>
                  <a:gd name="connsiteX152" fmla="*/ 2075793 w 2175642"/>
                  <a:gd name="connsiteY152" fmla="*/ 2406869 h 3231931"/>
                  <a:gd name="connsiteX153" fmla="*/ 2060028 w 2175642"/>
                  <a:gd name="connsiteY153" fmla="*/ 2490952 h 3231931"/>
                  <a:gd name="connsiteX154" fmla="*/ 2065283 w 2175642"/>
                  <a:gd name="connsiteY154" fmla="*/ 2538249 h 3231931"/>
                  <a:gd name="connsiteX155" fmla="*/ 2070538 w 2175642"/>
                  <a:gd name="connsiteY155" fmla="*/ 2569780 h 3231931"/>
                  <a:gd name="connsiteX156" fmla="*/ 2081049 w 2175642"/>
                  <a:gd name="connsiteY156" fmla="*/ 2669628 h 3231931"/>
                  <a:gd name="connsiteX157" fmla="*/ 2086304 w 2175642"/>
                  <a:gd name="connsiteY157" fmla="*/ 2706414 h 3231931"/>
                  <a:gd name="connsiteX158" fmla="*/ 2096814 w 2175642"/>
                  <a:gd name="connsiteY158" fmla="*/ 2790497 h 3231931"/>
                  <a:gd name="connsiteX159" fmla="*/ 2102069 w 2175642"/>
                  <a:gd name="connsiteY159" fmla="*/ 2900856 h 3231931"/>
                  <a:gd name="connsiteX160" fmla="*/ 2117835 w 2175642"/>
                  <a:gd name="connsiteY160" fmla="*/ 2969173 h 3231931"/>
                  <a:gd name="connsiteX161" fmla="*/ 2123090 w 2175642"/>
                  <a:gd name="connsiteY161" fmla="*/ 3011214 h 3231931"/>
                  <a:gd name="connsiteX162" fmla="*/ 2128345 w 2175642"/>
                  <a:gd name="connsiteY162" fmla="*/ 3026980 h 3231931"/>
                  <a:gd name="connsiteX163" fmla="*/ 2144111 w 2175642"/>
                  <a:gd name="connsiteY163" fmla="*/ 3079531 h 3231931"/>
                  <a:gd name="connsiteX164" fmla="*/ 2149366 w 2175642"/>
                  <a:gd name="connsiteY164" fmla="*/ 3095297 h 3231931"/>
                  <a:gd name="connsiteX165" fmla="*/ 2154621 w 2175642"/>
                  <a:gd name="connsiteY165" fmla="*/ 3111062 h 3231931"/>
                  <a:gd name="connsiteX166" fmla="*/ 2159876 w 2175642"/>
                  <a:gd name="connsiteY166" fmla="*/ 3132083 h 3231931"/>
                  <a:gd name="connsiteX167" fmla="*/ 2175642 w 2175642"/>
                  <a:gd name="connsiteY167" fmla="*/ 3168869 h 3231931"/>
                  <a:gd name="connsiteX168" fmla="*/ 2159876 w 2175642"/>
                  <a:gd name="connsiteY168" fmla="*/ 3179380 h 3231931"/>
                  <a:gd name="connsiteX169" fmla="*/ 2007476 w 2175642"/>
                  <a:gd name="connsiteY169" fmla="*/ 3174125 h 3231931"/>
                  <a:gd name="connsiteX170" fmla="*/ 1991711 w 2175642"/>
                  <a:gd name="connsiteY170" fmla="*/ 3168869 h 3231931"/>
                  <a:gd name="connsiteX171" fmla="*/ 1970690 w 2175642"/>
                  <a:gd name="connsiteY171" fmla="*/ 3163614 h 3231931"/>
                  <a:gd name="connsiteX172" fmla="*/ 1949669 w 2175642"/>
                  <a:gd name="connsiteY172" fmla="*/ 3153104 h 3231931"/>
                  <a:gd name="connsiteX173" fmla="*/ 1886607 w 2175642"/>
                  <a:gd name="connsiteY173" fmla="*/ 3142593 h 3231931"/>
                  <a:gd name="connsiteX174" fmla="*/ 1855076 w 2175642"/>
                  <a:gd name="connsiteY174" fmla="*/ 3132083 h 3231931"/>
                  <a:gd name="connsiteX175" fmla="*/ 1807780 w 2175642"/>
                  <a:gd name="connsiteY175" fmla="*/ 3121573 h 3231931"/>
                  <a:gd name="connsiteX176" fmla="*/ 1566042 w 2175642"/>
                  <a:gd name="connsiteY176" fmla="*/ 3126828 h 3231931"/>
                  <a:gd name="connsiteX177" fmla="*/ 1497724 w 2175642"/>
                  <a:gd name="connsiteY177" fmla="*/ 3137338 h 3231931"/>
                  <a:gd name="connsiteX178" fmla="*/ 1460938 w 2175642"/>
                  <a:gd name="connsiteY178" fmla="*/ 3147849 h 3231931"/>
                  <a:gd name="connsiteX179" fmla="*/ 1429407 w 2175642"/>
                  <a:gd name="connsiteY179" fmla="*/ 3158359 h 3231931"/>
                  <a:gd name="connsiteX180" fmla="*/ 1413642 w 2175642"/>
                  <a:gd name="connsiteY180" fmla="*/ 3163614 h 3231931"/>
                  <a:gd name="connsiteX181" fmla="*/ 1387366 w 2175642"/>
                  <a:gd name="connsiteY181" fmla="*/ 3168869 h 3231931"/>
                  <a:gd name="connsiteX182" fmla="*/ 1355835 w 2175642"/>
                  <a:gd name="connsiteY182" fmla="*/ 3179380 h 3231931"/>
                  <a:gd name="connsiteX183" fmla="*/ 1340069 w 2175642"/>
                  <a:gd name="connsiteY183" fmla="*/ 3184635 h 3231931"/>
                  <a:gd name="connsiteX184" fmla="*/ 1324304 w 2175642"/>
                  <a:gd name="connsiteY184" fmla="*/ 3189890 h 3231931"/>
                  <a:gd name="connsiteX185" fmla="*/ 1240221 w 2175642"/>
                  <a:gd name="connsiteY185" fmla="*/ 3205656 h 3231931"/>
                  <a:gd name="connsiteX186" fmla="*/ 1182414 w 2175642"/>
                  <a:gd name="connsiteY186" fmla="*/ 3210911 h 3231931"/>
                  <a:gd name="connsiteX187" fmla="*/ 1156138 w 2175642"/>
                  <a:gd name="connsiteY187" fmla="*/ 3216166 h 3231931"/>
                  <a:gd name="connsiteX188" fmla="*/ 1119352 w 2175642"/>
                  <a:gd name="connsiteY188" fmla="*/ 3221421 h 3231931"/>
                  <a:gd name="connsiteX189" fmla="*/ 1087821 w 2175642"/>
                  <a:gd name="connsiteY189" fmla="*/ 3226676 h 3231931"/>
                  <a:gd name="connsiteX190" fmla="*/ 1087821 w 2175642"/>
                  <a:gd name="connsiteY190" fmla="*/ 3231931 h 3231931"/>
                  <a:gd name="connsiteX191" fmla="*/ 1045780 w 2175642"/>
                  <a:gd name="connsiteY191" fmla="*/ 3200400 h 3231931"/>
                  <a:gd name="connsiteX192" fmla="*/ 1035269 w 2175642"/>
                  <a:gd name="connsiteY192" fmla="*/ 3189890 h 3231931"/>
                  <a:gd name="connsiteX193" fmla="*/ 1014249 w 2175642"/>
                  <a:gd name="connsiteY193" fmla="*/ 3158359 h 3231931"/>
                  <a:gd name="connsiteX194" fmla="*/ 1003738 w 2175642"/>
                  <a:gd name="connsiteY194" fmla="*/ 3126828 h 3231931"/>
                  <a:gd name="connsiteX195" fmla="*/ 993228 w 2175642"/>
                  <a:gd name="connsiteY195" fmla="*/ 3111062 h 3231931"/>
                  <a:gd name="connsiteX196" fmla="*/ 972207 w 2175642"/>
                  <a:gd name="connsiteY196" fmla="*/ 3063766 h 3231931"/>
                  <a:gd name="connsiteX197" fmla="*/ 951186 w 2175642"/>
                  <a:gd name="connsiteY197" fmla="*/ 3021725 h 3231931"/>
                  <a:gd name="connsiteX198" fmla="*/ 945931 w 2175642"/>
                  <a:gd name="connsiteY198" fmla="*/ 3000704 h 3231931"/>
                  <a:gd name="connsiteX199" fmla="*/ 935421 w 2175642"/>
                  <a:gd name="connsiteY199" fmla="*/ 2990193 h 3231931"/>
                  <a:gd name="connsiteX200" fmla="*/ 924911 w 2175642"/>
                  <a:gd name="connsiteY200" fmla="*/ 2974428 h 3231931"/>
                  <a:gd name="connsiteX201" fmla="*/ 903890 w 2175642"/>
                  <a:gd name="connsiteY201" fmla="*/ 2953407 h 3231931"/>
                  <a:gd name="connsiteX202" fmla="*/ 882869 w 2175642"/>
                  <a:gd name="connsiteY202" fmla="*/ 2921876 h 3231931"/>
                  <a:gd name="connsiteX203" fmla="*/ 861849 w 2175642"/>
                  <a:gd name="connsiteY203" fmla="*/ 2890345 h 3231931"/>
                  <a:gd name="connsiteX204" fmla="*/ 851338 w 2175642"/>
                  <a:gd name="connsiteY204" fmla="*/ 2874580 h 3231931"/>
                  <a:gd name="connsiteX205" fmla="*/ 840828 w 2175642"/>
                  <a:gd name="connsiteY205" fmla="*/ 2843049 h 3231931"/>
                  <a:gd name="connsiteX206" fmla="*/ 830318 w 2175642"/>
                  <a:gd name="connsiteY206" fmla="*/ 2827283 h 3231931"/>
                  <a:gd name="connsiteX207" fmla="*/ 825062 w 2175642"/>
                  <a:gd name="connsiteY207" fmla="*/ 2811518 h 3231931"/>
                  <a:gd name="connsiteX208" fmla="*/ 804042 w 2175642"/>
                  <a:gd name="connsiteY208" fmla="*/ 2774731 h 3231931"/>
                  <a:gd name="connsiteX209" fmla="*/ 777766 w 2175642"/>
                  <a:gd name="connsiteY209" fmla="*/ 2748456 h 3231931"/>
                  <a:gd name="connsiteX210" fmla="*/ 767255 w 2175642"/>
                  <a:gd name="connsiteY210" fmla="*/ 2737945 h 3231931"/>
                  <a:gd name="connsiteX211" fmla="*/ 746235 w 2175642"/>
                  <a:gd name="connsiteY211" fmla="*/ 2711669 h 3231931"/>
                  <a:gd name="connsiteX212" fmla="*/ 740980 w 2175642"/>
                  <a:gd name="connsiteY212" fmla="*/ 2695904 h 3231931"/>
                  <a:gd name="connsiteX213" fmla="*/ 719959 w 2175642"/>
                  <a:gd name="connsiteY213" fmla="*/ 2664373 h 3231931"/>
                  <a:gd name="connsiteX214" fmla="*/ 704193 w 2175642"/>
                  <a:gd name="connsiteY214" fmla="*/ 2638097 h 3231931"/>
                  <a:gd name="connsiteX215" fmla="*/ 693683 w 2175642"/>
                  <a:gd name="connsiteY215" fmla="*/ 2622331 h 3231931"/>
                  <a:gd name="connsiteX216" fmla="*/ 667407 w 2175642"/>
                  <a:gd name="connsiteY216" fmla="*/ 2596056 h 3231931"/>
                  <a:gd name="connsiteX217" fmla="*/ 656897 w 2175642"/>
                  <a:gd name="connsiteY217" fmla="*/ 2580290 h 3231931"/>
                  <a:gd name="connsiteX218" fmla="*/ 646386 w 2175642"/>
                  <a:gd name="connsiteY218" fmla="*/ 2569780 h 3231931"/>
                  <a:gd name="connsiteX219" fmla="*/ 625366 w 2175642"/>
                  <a:gd name="connsiteY219" fmla="*/ 2538249 h 3231931"/>
                  <a:gd name="connsiteX220" fmla="*/ 609600 w 2175642"/>
                  <a:gd name="connsiteY220" fmla="*/ 2506718 h 3231931"/>
                  <a:gd name="connsiteX221" fmla="*/ 599090 w 2175642"/>
                  <a:gd name="connsiteY221" fmla="*/ 2475187 h 3231931"/>
                  <a:gd name="connsiteX222" fmla="*/ 588580 w 2175642"/>
                  <a:gd name="connsiteY222" fmla="*/ 2459421 h 3231931"/>
                  <a:gd name="connsiteX223" fmla="*/ 583324 w 2175642"/>
                  <a:gd name="connsiteY223" fmla="*/ 2443656 h 3231931"/>
                  <a:gd name="connsiteX224" fmla="*/ 557049 w 2175642"/>
                  <a:gd name="connsiteY224" fmla="*/ 2417380 h 3231931"/>
                  <a:gd name="connsiteX225" fmla="*/ 546538 w 2175642"/>
                  <a:gd name="connsiteY225" fmla="*/ 2406869 h 3231931"/>
                  <a:gd name="connsiteX226" fmla="*/ 499242 w 2175642"/>
                  <a:gd name="connsiteY226" fmla="*/ 2354318 h 3231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</a:cxnLst>
                <a:rect l="l" t="t" r="r" b="b"/>
                <a:pathLst>
                  <a:path w="2175642" h="3231931">
                    <a:moveTo>
                      <a:pt x="499242" y="2354318"/>
                    </a:moveTo>
                    <a:lnTo>
                      <a:pt x="499242" y="2354318"/>
                    </a:lnTo>
                    <a:cubicBezTo>
                      <a:pt x="481725" y="2349063"/>
                      <a:pt x="464040" y="2344335"/>
                      <a:pt x="446690" y="2338552"/>
                    </a:cubicBezTo>
                    <a:cubicBezTo>
                      <a:pt x="437741" y="2335569"/>
                      <a:pt x="429363" y="2331025"/>
                      <a:pt x="420414" y="2328042"/>
                    </a:cubicBezTo>
                    <a:cubicBezTo>
                      <a:pt x="413562" y="2325758"/>
                      <a:pt x="406311" y="2324862"/>
                      <a:pt x="399393" y="2322787"/>
                    </a:cubicBezTo>
                    <a:cubicBezTo>
                      <a:pt x="376710" y="2315982"/>
                      <a:pt x="354537" y="2306031"/>
                      <a:pt x="331076" y="2301766"/>
                    </a:cubicBezTo>
                    <a:cubicBezTo>
                      <a:pt x="318889" y="2299550"/>
                      <a:pt x="306552" y="2298263"/>
                      <a:pt x="294290" y="2296511"/>
                    </a:cubicBezTo>
                    <a:cubicBezTo>
                      <a:pt x="285665" y="2297295"/>
                      <a:pt x="234210" y="2298987"/>
                      <a:pt x="215462" y="2307021"/>
                    </a:cubicBezTo>
                    <a:cubicBezTo>
                      <a:pt x="144121" y="2337595"/>
                      <a:pt x="250393" y="2300630"/>
                      <a:pt x="183931" y="2322787"/>
                    </a:cubicBezTo>
                    <a:lnTo>
                      <a:pt x="157655" y="2349062"/>
                    </a:lnTo>
                    <a:cubicBezTo>
                      <a:pt x="154151" y="2352566"/>
                      <a:pt x="149893" y="2355450"/>
                      <a:pt x="147145" y="2359573"/>
                    </a:cubicBezTo>
                    <a:cubicBezTo>
                      <a:pt x="143642" y="2364828"/>
                      <a:pt x="140580" y="2370406"/>
                      <a:pt x="136635" y="2375338"/>
                    </a:cubicBezTo>
                    <a:cubicBezTo>
                      <a:pt x="133540" y="2379207"/>
                      <a:pt x="129219" y="2381980"/>
                      <a:pt x="126124" y="2385849"/>
                    </a:cubicBezTo>
                    <a:cubicBezTo>
                      <a:pt x="115611" y="2398990"/>
                      <a:pt x="111460" y="2414201"/>
                      <a:pt x="94593" y="2422635"/>
                    </a:cubicBezTo>
                    <a:cubicBezTo>
                      <a:pt x="87586" y="2426138"/>
                      <a:pt x="80091" y="2428800"/>
                      <a:pt x="73573" y="2433145"/>
                    </a:cubicBezTo>
                    <a:cubicBezTo>
                      <a:pt x="69450" y="2435894"/>
                      <a:pt x="67494" y="2441440"/>
                      <a:pt x="63062" y="2443656"/>
                    </a:cubicBezTo>
                    <a:cubicBezTo>
                      <a:pt x="53153" y="2448611"/>
                      <a:pt x="31531" y="2454166"/>
                      <a:pt x="31531" y="2454166"/>
                    </a:cubicBezTo>
                    <a:cubicBezTo>
                      <a:pt x="26276" y="2450663"/>
                      <a:pt x="19711" y="2448588"/>
                      <a:pt x="15766" y="2443656"/>
                    </a:cubicBezTo>
                    <a:cubicBezTo>
                      <a:pt x="10320" y="2436848"/>
                      <a:pt x="5308" y="2396679"/>
                      <a:pt x="5255" y="2396359"/>
                    </a:cubicBezTo>
                    <a:cubicBezTo>
                      <a:pt x="3503" y="2256221"/>
                      <a:pt x="0" y="2116094"/>
                      <a:pt x="0" y="1975945"/>
                    </a:cubicBezTo>
                    <a:cubicBezTo>
                      <a:pt x="0" y="1939117"/>
                      <a:pt x="2196" y="1902287"/>
                      <a:pt x="5255" y="1865587"/>
                    </a:cubicBezTo>
                    <a:cubicBezTo>
                      <a:pt x="5715" y="1860066"/>
                      <a:pt x="8034" y="1854776"/>
                      <a:pt x="10511" y="1849821"/>
                    </a:cubicBezTo>
                    <a:cubicBezTo>
                      <a:pt x="13336" y="1844172"/>
                      <a:pt x="17518" y="1839311"/>
                      <a:pt x="21021" y="1834056"/>
                    </a:cubicBezTo>
                    <a:cubicBezTo>
                      <a:pt x="22773" y="1828801"/>
                      <a:pt x="22768" y="1822577"/>
                      <a:pt x="26276" y="1818290"/>
                    </a:cubicBezTo>
                    <a:cubicBezTo>
                      <a:pt x="38826" y="1802951"/>
                      <a:pt x="54304" y="1790263"/>
                      <a:pt x="68318" y="1776249"/>
                    </a:cubicBezTo>
                    <a:cubicBezTo>
                      <a:pt x="73573" y="1770994"/>
                      <a:pt x="79624" y="1766429"/>
                      <a:pt x="84083" y="1760483"/>
                    </a:cubicBezTo>
                    <a:cubicBezTo>
                      <a:pt x="90850" y="1751460"/>
                      <a:pt x="104212" y="1734455"/>
                      <a:pt x="110359" y="1723697"/>
                    </a:cubicBezTo>
                    <a:cubicBezTo>
                      <a:pt x="137020" y="1677038"/>
                      <a:pt x="105779" y="1725309"/>
                      <a:pt x="131380" y="1686911"/>
                    </a:cubicBezTo>
                    <a:cubicBezTo>
                      <a:pt x="133132" y="1681656"/>
                      <a:pt x="135113" y="1676471"/>
                      <a:pt x="136635" y="1671145"/>
                    </a:cubicBezTo>
                    <a:cubicBezTo>
                      <a:pt x="138619" y="1664201"/>
                      <a:pt x="139354" y="1656887"/>
                      <a:pt x="141890" y="1650125"/>
                    </a:cubicBezTo>
                    <a:cubicBezTo>
                      <a:pt x="144641" y="1642790"/>
                      <a:pt x="149218" y="1636263"/>
                      <a:pt x="152400" y="1629104"/>
                    </a:cubicBezTo>
                    <a:cubicBezTo>
                      <a:pt x="156231" y="1620484"/>
                      <a:pt x="158692" y="1611266"/>
                      <a:pt x="162911" y="1602828"/>
                    </a:cubicBezTo>
                    <a:cubicBezTo>
                      <a:pt x="165736" y="1597179"/>
                      <a:pt x="170596" y="1592711"/>
                      <a:pt x="173421" y="1587062"/>
                    </a:cubicBezTo>
                    <a:cubicBezTo>
                      <a:pt x="177639" y="1578625"/>
                      <a:pt x="179712" y="1569224"/>
                      <a:pt x="183931" y="1560787"/>
                    </a:cubicBezTo>
                    <a:cubicBezTo>
                      <a:pt x="186756" y="1555138"/>
                      <a:pt x="191617" y="1550670"/>
                      <a:pt x="194442" y="1545021"/>
                    </a:cubicBezTo>
                    <a:cubicBezTo>
                      <a:pt x="204599" y="1524708"/>
                      <a:pt x="203384" y="1521173"/>
                      <a:pt x="210207" y="1502980"/>
                    </a:cubicBezTo>
                    <a:cubicBezTo>
                      <a:pt x="216348" y="1486605"/>
                      <a:pt x="222545" y="1470879"/>
                      <a:pt x="231228" y="1455683"/>
                    </a:cubicBezTo>
                    <a:cubicBezTo>
                      <a:pt x="234361" y="1450199"/>
                      <a:pt x="237793" y="1444850"/>
                      <a:pt x="241738" y="1439918"/>
                    </a:cubicBezTo>
                    <a:cubicBezTo>
                      <a:pt x="244833" y="1436049"/>
                      <a:pt x="252249" y="1429407"/>
                      <a:pt x="252249" y="1429407"/>
                    </a:cubicBezTo>
                    <a:lnTo>
                      <a:pt x="252249" y="1418897"/>
                    </a:lnTo>
                    <a:cubicBezTo>
                      <a:pt x="257504" y="1396125"/>
                      <a:pt x="260624" y="1372751"/>
                      <a:pt x="268014" y="1350580"/>
                    </a:cubicBezTo>
                    <a:cubicBezTo>
                      <a:pt x="271244" y="1340890"/>
                      <a:pt x="278889" y="1333271"/>
                      <a:pt x="283780" y="1324304"/>
                    </a:cubicBezTo>
                    <a:cubicBezTo>
                      <a:pt x="289407" y="1313988"/>
                      <a:pt x="293918" y="1303089"/>
                      <a:pt x="299545" y="1292773"/>
                    </a:cubicBezTo>
                    <a:cubicBezTo>
                      <a:pt x="304436" y="1283806"/>
                      <a:pt x="310420" y="1275464"/>
                      <a:pt x="315311" y="1266497"/>
                    </a:cubicBezTo>
                    <a:cubicBezTo>
                      <a:pt x="320938" y="1256181"/>
                      <a:pt x="326214" y="1245664"/>
                      <a:pt x="331076" y="1234966"/>
                    </a:cubicBezTo>
                    <a:cubicBezTo>
                      <a:pt x="334979" y="1226378"/>
                      <a:pt x="337005" y="1216936"/>
                      <a:pt x="341586" y="1208690"/>
                    </a:cubicBezTo>
                    <a:cubicBezTo>
                      <a:pt x="345840" y="1201033"/>
                      <a:pt x="353098" y="1195326"/>
                      <a:pt x="357352" y="1187669"/>
                    </a:cubicBezTo>
                    <a:cubicBezTo>
                      <a:pt x="361933" y="1179423"/>
                      <a:pt x="364031" y="1170013"/>
                      <a:pt x="367862" y="1161393"/>
                    </a:cubicBezTo>
                    <a:cubicBezTo>
                      <a:pt x="371044" y="1154234"/>
                      <a:pt x="374869" y="1147380"/>
                      <a:pt x="378373" y="1140373"/>
                    </a:cubicBezTo>
                    <a:cubicBezTo>
                      <a:pt x="391861" y="1086419"/>
                      <a:pt x="373529" y="1153289"/>
                      <a:pt x="394138" y="1098331"/>
                    </a:cubicBezTo>
                    <a:cubicBezTo>
                      <a:pt x="408680" y="1059551"/>
                      <a:pt x="388604" y="1093493"/>
                      <a:pt x="409904" y="1061545"/>
                    </a:cubicBezTo>
                    <a:cubicBezTo>
                      <a:pt x="413925" y="1049483"/>
                      <a:pt x="420284" y="1029376"/>
                      <a:pt x="425669" y="1019504"/>
                    </a:cubicBezTo>
                    <a:cubicBezTo>
                      <a:pt x="436148" y="1000292"/>
                      <a:pt x="446706" y="989696"/>
                      <a:pt x="457200" y="972207"/>
                    </a:cubicBezTo>
                    <a:cubicBezTo>
                      <a:pt x="462455" y="963448"/>
                      <a:pt x="468075" y="954898"/>
                      <a:pt x="472966" y="945931"/>
                    </a:cubicBezTo>
                    <a:cubicBezTo>
                      <a:pt x="500849" y="894811"/>
                      <a:pt x="477217" y="931669"/>
                      <a:pt x="499242" y="898635"/>
                    </a:cubicBezTo>
                    <a:cubicBezTo>
                      <a:pt x="511566" y="861660"/>
                      <a:pt x="495526" y="907306"/>
                      <a:pt x="515007" y="861849"/>
                    </a:cubicBezTo>
                    <a:cubicBezTo>
                      <a:pt x="525240" y="837972"/>
                      <a:pt x="513294" y="853051"/>
                      <a:pt x="530773" y="835573"/>
                    </a:cubicBezTo>
                    <a:cubicBezTo>
                      <a:pt x="549934" y="778087"/>
                      <a:pt x="519378" y="865150"/>
                      <a:pt x="546538" y="804042"/>
                    </a:cubicBezTo>
                    <a:cubicBezTo>
                      <a:pt x="551038" y="793918"/>
                      <a:pt x="553545" y="783021"/>
                      <a:pt x="557049" y="772511"/>
                    </a:cubicBezTo>
                    <a:cubicBezTo>
                      <a:pt x="559046" y="766519"/>
                      <a:pt x="564734" y="762394"/>
                      <a:pt x="567559" y="756745"/>
                    </a:cubicBezTo>
                    <a:cubicBezTo>
                      <a:pt x="581202" y="729457"/>
                      <a:pt x="562796" y="750999"/>
                      <a:pt x="583324" y="730469"/>
                    </a:cubicBezTo>
                    <a:cubicBezTo>
                      <a:pt x="585076" y="725214"/>
                      <a:pt x="585730" y="719454"/>
                      <a:pt x="588580" y="714704"/>
                    </a:cubicBezTo>
                    <a:cubicBezTo>
                      <a:pt x="591129" y="710455"/>
                      <a:pt x="596117" y="708157"/>
                      <a:pt x="599090" y="704193"/>
                    </a:cubicBezTo>
                    <a:cubicBezTo>
                      <a:pt x="606669" y="694087"/>
                      <a:pt x="613416" y="683374"/>
                      <a:pt x="620111" y="672662"/>
                    </a:cubicBezTo>
                    <a:cubicBezTo>
                      <a:pt x="633955" y="650511"/>
                      <a:pt x="659489" y="607011"/>
                      <a:pt x="677918" y="588580"/>
                    </a:cubicBezTo>
                    <a:cubicBezTo>
                      <a:pt x="681421" y="585076"/>
                      <a:pt x="685333" y="581938"/>
                      <a:pt x="688428" y="578069"/>
                    </a:cubicBezTo>
                    <a:cubicBezTo>
                      <a:pt x="692373" y="573137"/>
                      <a:pt x="694993" y="567236"/>
                      <a:pt x="698938" y="562304"/>
                    </a:cubicBezTo>
                    <a:cubicBezTo>
                      <a:pt x="707496" y="551606"/>
                      <a:pt x="713507" y="549087"/>
                      <a:pt x="725214" y="541283"/>
                    </a:cubicBezTo>
                    <a:cubicBezTo>
                      <a:pt x="728717" y="536028"/>
                      <a:pt x="731681" y="530370"/>
                      <a:pt x="735724" y="525518"/>
                    </a:cubicBezTo>
                    <a:cubicBezTo>
                      <a:pt x="748369" y="510344"/>
                      <a:pt x="751753" y="509577"/>
                      <a:pt x="767255" y="499242"/>
                    </a:cubicBezTo>
                    <a:cubicBezTo>
                      <a:pt x="791019" y="463597"/>
                      <a:pt x="760347" y="506151"/>
                      <a:pt x="804042" y="462456"/>
                    </a:cubicBezTo>
                    <a:cubicBezTo>
                      <a:pt x="810235" y="456263"/>
                      <a:pt x="813948" y="447945"/>
                      <a:pt x="819807" y="441435"/>
                    </a:cubicBezTo>
                    <a:cubicBezTo>
                      <a:pt x="829750" y="430387"/>
                      <a:pt x="840828" y="420414"/>
                      <a:pt x="851338" y="409904"/>
                    </a:cubicBezTo>
                    <a:cubicBezTo>
                      <a:pt x="854842" y="406400"/>
                      <a:pt x="858876" y="403357"/>
                      <a:pt x="861849" y="399393"/>
                    </a:cubicBezTo>
                    <a:cubicBezTo>
                      <a:pt x="867104" y="392386"/>
                      <a:pt x="871914" y="385023"/>
                      <a:pt x="877614" y="378373"/>
                    </a:cubicBezTo>
                    <a:cubicBezTo>
                      <a:pt x="900645" y="351503"/>
                      <a:pt x="884817" y="372370"/>
                      <a:pt x="909145" y="352097"/>
                    </a:cubicBezTo>
                    <a:cubicBezTo>
                      <a:pt x="914855" y="347339"/>
                      <a:pt x="919268" y="341168"/>
                      <a:pt x="924911" y="336331"/>
                    </a:cubicBezTo>
                    <a:cubicBezTo>
                      <a:pt x="931561" y="330631"/>
                      <a:pt x="939203" y="326173"/>
                      <a:pt x="945931" y="320566"/>
                    </a:cubicBezTo>
                    <a:cubicBezTo>
                      <a:pt x="949737" y="317394"/>
                      <a:pt x="952636" y="313228"/>
                      <a:pt x="956442" y="310056"/>
                    </a:cubicBezTo>
                    <a:cubicBezTo>
                      <a:pt x="963170" y="304449"/>
                      <a:pt x="970734" y="299897"/>
                      <a:pt x="977462" y="294290"/>
                    </a:cubicBezTo>
                    <a:cubicBezTo>
                      <a:pt x="992120" y="282075"/>
                      <a:pt x="984257" y="283010"/>
                      <a:pt x="1003738" y="273269"/>
                    </a:cubicBezTo>
                    <a:cubicBezTo>
                      <a:pt x="1008693" y="270792"/>
                      <a:pt x="1014249" y="269766"/>
                      <a:pt x="1019504" y="268014"/>
                    </a:cubicBezTo>
                    <a:cubicBezTo>
                      <a:pt x="1073238" y="232192"/>
                      <a:pt x="984417" y="289842"/>
                      <a:pt x="1061545" y="246993"/>
                    </a:cubicBezTo>
                    <a:cubicBezTo>
                      <a:pt x="1069201" y="242739"/>
                      <a:pt x="1075000" y="235641"/>
                      <a:pt x="1082566" y="231228"/>
                    </a:cubicBezTo>
                    <a:cubicBezTo>
                      <a:pt x="1096100" y="223333"/>
                      <a:pt x="1113528" y="221285"/>
                      <a:pt x="1124607" y="210207"/>
                    </a:cubicBezTo>
                    <a:cubicBezTo>
                      <a:pt x="1139035" y="195780"/>
                      <a:pt x="1130418" y="201264"/>
                      <a:pt x="1150883" y="194442"/>
                    </a:cubicBezTo>
                    <a:cubicBezTo>
                      <a:pt x="1156138" y="190938"/>
                      <a:pt x="1161000" y="186756"/>
                      <a:pt x="1166649" y="183931"/>
                    </a:cubicBezTo>
                    <a:cubicBezTo>
                      <a:pt x="1174188" y="180161"/>
                      <a:pt x="1196700" y="175105"/>
                      <a:pt x="1203435" y="173421"/>
                    </a:cubicBezTo>
                    <a:cubicBezTo>
                      <a:pt x="1239575" y="149327"/>
                      <a:pt x="1222982" y="156395"/>
                      <a:pt x="1250731" y="147145"/>
                    </a:cubicBezTo>
                    <a:cubicBezTo>
                      <a:pt x="1254235" y="143642"/>
                      <a:pt x="1257119" y="139383"/>
                      <a:pt x="1261242" y="136635"/>
                    </a:cubicBezTo>
                    <a:cubicBezTo>
                      <a:pt x="1294045" y="114767"/>
                      <a:pt x="1270001" y="134883"/>
                      <a:pt x="1298028" y="120869"/>
                    </a:cubicBezTo>
                    <a:cubicBezTo>
                      <a:pt x="1338770" y="100497"/>
                      <a:pt x="1289937" y="118311"/>
                      <a:pt x="1329559" y="105104"/>
                    </a:cubicBezTo>
                    <a:cubicBezTo>
                      <a:pt x="1365699" y="81010"/>
                      <a:pt x="1349106" y="88078"/>
                      <a:pt x="1376855" y="78828"/>
                    </a:cubicBezTo>
                    <a:cubicBezTo>
                      <a:pt x="1386629" y="69055"/>
                      <a:pt x="1389876" y="64435"/>
                      <a:pt x="1403131" y="57807"/>
                    </a:cubicBezTo>
                    <a:cubicBezTo>
                      <a:pt x="1408086" y="55330"/>
                      <a:pt x="1413642" y="54304"/>
                      <a:pt x="1418897" y="52552"/>
                    </a:cubicBezTo>
                    <a:cubicBezTo>
                      <a:pt x="1424152" y="49049"/>
                      <a:pt x="1428857" y="44530"/>
                      <a:pt x="1434662" y="42042"/>
                    </a:cubicBezTo>
                    <a:cubicBezTo>
                      <a:pt x="1458249" y="31933"/>
                      <a:pt x="1450985" y="41763"/>
                      <a:pt x="1471449" y="31531"/>
                    </a:cubicBezTo>
                    <a:cubicBezTo>
                      <a:pt x="1477098" y="28706"/>
                      <a:pt x="1481443" y="23586"/>
                      <a:pt x="1487214" y="21021"/>
                    </a:cubicBezTo>
                    <a:cubicBezTo>
                      <a:pt x="1497338" y="16522"/>
                      <a:pt x="1508235" y="14014"/>
                      <a:pt x="1518745" y="10511"/>
                    </a:cubicBezTo>
                    <a:lnTo>
                      <a:pt x="1534511" y="5256"/>
                    </a:lnTo>
                    <a:lnTo>
                      <a:pt x="1550276" y="0"/>
                    </a:lnTo>
                    <a:cubicBezTo>
                      <a:pt x="1581807" y="1752"/>
                      <a:pt x="1613398" y="2633"/>
                      <a:pt x="1644869" y="5256"/>
                    </a:cubicBezTo>
                    <a:cubicBezTo>
                      <a:pt x="1655487" y="6141"/>
                      <a:pt x="1676400" y="10511"/>
                      <a:pt x="1676400" y="10511"/>
                    </a:cubicBezTo>
                    <a:lnTo>
                      <a:pt x="1676400" y="10511"/>
                    </a:lnTo>
                    <a:cubicBezTo>
                      <a:pt x="1704487" y="104132"/>
                      <a:pt x="1679674" y="32326"/>
                      <a:pt x="1702676" y="84083"/>
                    </a:cubicBezTo>
                    <a:cubicBezTo>
                      <a:pt x="1710345" y="101339"/>
                      <a:pt x="1713743" y="115454"/>
                      <a:pt x="1723697" y="131380"/>
                    </a:cubicBezTo>
                    <a:cubicBezTo>
                      <a:pt x="1744270" y="164297"/>
                      <a:pt x="1735449" y="139531"/>
                      <a:pt x="1749973" y="173421"/>
                    </a:cubicBezTo>
                    <a:cubicBezTo>
                      <a:pt x="1752155" y="178513"/>
                      <a:pt x="1752751" y="184232"/>
                      <a:pt x="1755228" y="189187"/>
                    </a:cubicBezTo>
                    <a:cubicBezTo>
                      <a:pt x="1758052" y="194836"/>
                      <a:pt x="1762604" y="199468"/>
                      <a:pt x="1765738" y="204952"/>
                    </a:cubicBezTo>
                    <a:cubicBezTo>
                      <a:pt x="1769625" y="211754"/>
                      <a:pt x="1772218" y="219255"/>
                      <a:pt x="1776249" y="225973"/>
                    </a:cubicBezTo>
                    <a:cubicBezTo>
                      <a:pt x="1782748" y="236805"/>
                      <a:pt x="1793274" y="245520"/>
                      <a:pt x="1797269" y="257504"/>
                    </a:cubicBezTo>
                    <a:cubicBezTo>
                      <a:pt x="1804091" y="277970"/>
                      <a:pt x="1798607" y="269352"/>
                      <a:pt x="1813035" y="283780"/>
                    </a:cubicBezTo>
                    <a:cubicBezTo>
                      <a:pt x="1819828" y="304159"/>
                      <a:pt x="1824848" y="317876"/>
                      <a:pt x="1828800" y="341587"/>
                    </a:cubicBezTo>
                    <a:cubicBezTo>
                      <a:pt x="1830552" y="352097"/>
                      <a:pt x="1832435" y="362587"/>
                      <a:pt x="1834055" y="373118"/>
                    </a:cubicBezTo>
                    <a:cubicBezTo>
                      <a:pt x="1835939" y="385360"/>
                      <a:pt x="1836882" y="397758"/>
                      <a:pt x="1839311" y="409904"/>
                    </a:cubicBezTo>
                    <a:cubicBezTo>
                      <a:pt x="1840397" y="415336"/>
                      <a:pt x="1842814" y="420414"/>
                      <a:pt x="1844566" y="425669"/>
                    </a:cubicBezTo>
                    <a:cubicBezTo>
                      <a:pt x="1846318" y="439683"/>
                      <a:pt x="1847499" y="453780"/>
                      <a:pt x="1849821" y="467711"/>
                    </a:cubicBezTo>
                    <a:cubicBezTo>
                      <a:pt x="1851008" y="474835"/>
                      <a:pt x="1853784" y="481625"/>
                      <a:pt x="1855076" y="488731"/>
                    </a:cubicBezTo>
                    <a:cubicBezTo>
                      <a:pt x="1857292" y="500918"/>
                      <a:pt x="1858448" y="513275"/>
                      <a:pt x="1860331" y="525518"/>
                    </a:cubicBezTo>
                    <a:cubicBezTo>
                      <a:pt x="1861951" y="536049"/>
                      <a:pt x="1864079" y="546501"/>
                      <a:pt x="1865586" y="557049"/>
                    </a:cubicBezTo>
                    <a:cubicBezTo>
                      <a:pt x="1876792" y="635488"/>
                      <a:pt x="1863349" y="561624"/>
                      <a:pt x="1881352" y="651642"/>
                    </a:cubicBezTo>
                    <a:cubicBezTo>
                      <a:pt x="1881352" y="651643"/>
                      <a:pt x="1891861" y="704191"/>
                      <a:pt x="1891862" y="704193"/>
                    </a:cubicBezTo>
                    <a:lnTo>
                      <a:pt x="1897118" y="719959"/>
                    </a:lnTo>
                    <a:cubicBezTo>
                      <a:pt x="1899577" y="739630"/>
                      <a:pt x="1902073" y="767905"/>
                      <a:pt x="1907628" y="788276"/>
                    </a:cubicBezTo>
                    <a:cubicBezTo>
                      <a:pt x="1910543" y="798964"/>
                      <a:pt x="1911992" y="810589"/>
                      <a:pt x="1918138" y="819807"/>
                    </a:cubicBezTo>
                    <a:lnTo>
                      <a:pt x="1928649" y="835573"/>
                    </a:lnTo>
                    <a:cubicBezTo>
                      <a:pt x="1930401" y="840828"/>
                      <a:pt x="1932382" y="846012"/>
                      <a:pt x="1933904" y="851338"/>
                    </a:cubicBezTo>
                    <a:cubicBezTo>
                      <a:pt x="1939506" y="870946"/>
                      <a:pt x="1939011" y="879451"/>
                      <a:pt x="1949669" y="898635"/>
                    </a:cubicBezTo>
                    <a:cubicBezTo>
                      <a:pt x="1953923" y="906292"/>
                      <a:pt x="1960180" y="912649"/>
                      <a:pt x="1965435" y="919656"/>
                    </a:cubicBezTo>
                    <a:cubicBezTo>
                      <a:pt x="1978641" y="959275"/>
                      <a:pt x="1960829" y="910445"/>
                      <a:pt x="1981200" y="951187"/>
                    </a:cubicBezTo>
                    <a:cubicBezTo>
                      <a:pt x="1985419" y="959624"/>
                      <a:pt x="1988487" y="968597"/>
                      <a:pt x="1991711" y="977462"/>
                    </a:cubicBezTo>
                    <a:cubicBezTo>
                      <a:pt x="1995497" y="987874"/>
                      <a:pt x="1997267" y="999084"/>
                      <a:pt x="2002221" y="1008993"/>
                    </a:cubicBezTo>
                    <a:lnTo>
                      <a:pt x="2012731" y="1030014"/>
                    </a:lnTo>
                    <a:cubicBezTo>
                      <a:pt x="2014483" y="1038773"/>
                      <a:pt x="2015636" y="1047673"/>
                      <a:pt x="2017986" y="1056290"/>
                    </a:cubicBezTo>
                    <a:cubicBezTo>
                      <a:pt x="2020901" y="1066979"/>
                      <a:pt x="2024993" y="1077311"/>
                      <a:pt x="2028497" y="1087821"/>
                    </a:cubicBezTo>
                    <a:lnTo>
                      <a:pt x="2039007" y="1119352"/>
                    </a:lnTo>
                    <a:cubicBezTo>
                      <a:pt x="2040759" y="1124607"/>
                      <a:pt x="2042918" y="1129744"/>
                      <a:pt x="2044262" y="1135118"/>
                    </a:cubicBezTo>
                    <a:cubicBezTo>
                      <a:pt x="2047766" y="1149132"/>
                      <a:pt x="2050205" y="1163455"/>
                      <a:pt x="2054773" y="1177159"/>
                    </a:cubicBezTo>
                    <a:lnTo>
                      <a:pt x="2065283" y="1208690"/>
                    </a:lnTo>
                    <a:cubicBezTo>
                      <a:pt x="2067035" y="1231462"/>
                      <a:pt x="2068265" y="1254281"/>
                      <a:pt x="2070538" y="1277007"/>
                    </a:cubicBezTo>
                    <a:cubicBezTo>
                      <a:pt x="2071770" y="1289332"/>
                      <a:pt x="2074425" y="1301482"/>
                      <a:pt x="2075793" y="1313793"/>
                    </a:cubicBezTo>
                    <a:cubicBezTo>
                      <a:pt x="2077930" y="1333023"/>
                      <a:pt x="2079297" y="1352331"/>
                      <a:pt x="2081049" y="1371600"/>
                    </a:cubicBezTo>
                    <a:cubicBezTo>
                      <a:pt x="2079297" y="1467945"/>
                      <a:pt x="2075793" y="1564274"/>
                      <a:pt x="2075793" y="1660635"/>
                    </a:cubicBezTo>
                    <a:cubicBezTo>
                      <a:pt x="2075793" y="1675168"/>
                      <a:pt x="2081978" y="1725250"/>
                      <a:pt x="2086304" y="1744718"/>
                    </a:cubicBezTo>
                    <a:cubicBezTo>
                      <a:pt x="2087506" y="1750125"/>
                      <a:pt x="2090037" y="1755157"/>
                      <a:pt x="2091559" y="1760483"/>
                    </a:cubicBezTo>
                    <a:cubicBezTo>
                      <a:pt x="2093543" y="1767428"/>
                      <a:pt x="2095062" y="1774497"/>
                      <a:pt x="2096814" y="1781504"/>
                    </a:cubicBezTo>
                    <a:cubicBezTo>
                      <a:pt x="2082939" y="1850882"/>
                      <a:pt x="2102381" y="1759319"/>
                      <a:pt x="2081049" y="1839311"/>
                    </a:cubicBezTo>
                    <a:cubicBezTo>
                      <a:pt x="2070957" y="1877154"/>
                      <a:pt x="2066539" y="1910600"/>
                      <a:pt x="2060028" y="1949669"/>
                    </a:cubicBezTo>
                    <a:cubicBezTo>
                      <a:pt x="2061780" y="1995214"/>
                      <a:pt x="2060250" y="2041004"/>
                      <a:pt x="2065283" y="2086304"/>
                    </a:cubicBezTo>
                    <a:cubicBezTo>
                      <a:pt x="2067999" y="2110747"/>
                      <a:pt x="2093312" y="2169513"/>
                      <a:pt x="2102069" y="2191407"/>
                    </a:cubicBezTo>
                    <a:cubicBezTo>
                      <a:pt x="2100317" y="2210676"/>
                      <a:pt x="2099316" y="2230028"/>
                      <a:pt x="2096814" y="2249214"/>
                    </a:cubicBezTo>
                    <a:cubicBezTo>
                      <a:pt x="2094058" y="2270346"/>
                      <a:pt x="2088233" y="2291053"/>
                      <a:pt x="2086304" y="2312276"/>
                    </a:cubicBezTo>
                    <a:cubicBezTo>
                      <a:pt x="2084087" y="2336666"/>
                      <a:pt x="2081123" y="2380219"/>
                      <a:pt x="2075793" y="2406869"/>
                    </a:cubicBezTo>
                    <a:cubicBezTo>
                      <a:pt x="2057215" y="2499758"/>
                      <a:pt x="2071614" y="2398261"/>
                      <a:pt x="2060028" y="2490952"/>
                    </a:cubicBezTo>
                    <a:cubicBezTo>
                      <a:pt x="2061780" y="2506718"/>
                      <a:pt x="2063187" y="2522525"/>
                      <a:pt x="2065283" y="2538249"/>
                    </a:cubicBezTo>
                    <a:cubicBezTo>
                      <a:pt x="2066691" y="2548811"/>
                      <a:pt x="2069130" y="2559218"/>
                      <a:pt x="2070538" y="2569780"/>
                    </a:cubicBezTo>
                    <a:cubicBezTo>
                      <a:pt x="2076168" y="2612009"/>
                      <a:pt x="2075955" y="2626335"/>
                      <a:pt x="2081049" y="2669628"/>
                    </a:cubicBezTo>
                    <a:cubicBezTo>
                      <a:pt x="2082496" y="2681930"/>
                      <a:pt x="2085072" y="2694089"/>
                      <a:pt x="2086304" y="2706414"/>
                    </a:cubicBezTo>
                    <a:cubicBezTo>
                      <a:pt x="2094418" y="2787558"/>
                      <a:pt x="2083746" y="2751292"/>
                      <a:pt x="2096814" y="2790497"/>
                    </a:cubicBezTo>
                    <a:cubicBezTo>
                      <a:pt x="2098566" y="2827283"/>
                      <a:pt x="2099245" y="2864136"/>
                      <a:pt x="2102069" y="2900856"/>
                    </a:cubicBezTo>
                    <a:cubicBezTo>
                      <a:pt x="2103487" y="2919295"/>
                      <a:pt x="2115944" y="2954048"/>
                      <a:pt x="2117835" y="2969173"/>
                    </a:cubicBezTo>
                    <a:cubicBezTo>
                      <a:pt x="2119587" y="2983187"/>
                      <a:pt x="2120564" y="2997319"/>
                      <a:pt x="2123090" y="3011214"/>
                    </a:cubicBezTo>
                    <a:cubicBezTo>
                      <a:pt x="2124081" y="3016664"/>
                      <a:pt x="2126823" y="3021654"/>
                      <a:pt x="2128345" y="3026980"/>
                    </a:cubicBezTo>
                    <a:cubicBezTo>
                      <a:pt x="2144227" y="3082569"/>
                      <a:pt x="2119136" y="3004607"/>
                      <a:pt x="2144111" y="3079531"/>
                    </a:cubicBezTo>
                    <a:lnTo>
                      <a:pt x="2149366" y="3095297"/>
                    </a:lnTo>
                    <a:cubicBezTo>
                      <a:pt x="2151118" y="3100552"/>
                      <a:pt x="2153278" y="3105688"/>
                      <a:pt x="2154621" y="3111062"/>
                    </a:cubicBezTo>
                    <a:cubicBezTo>
                      <a:pt x="2156373" y="3118069"/>
                      <a:pt x="2157801" y="3125165"/>
                      <a:pt x="2159876" y="3132083"/>
                    </a:cubicBezTo>
                    <a:cubicBezTo>
                      <a:pt x="2169556" y="3164351"/>
                      <a:pt x="2162912" y="3156142"/>
                      <a:pt x="2175642" y="3168869"/>
                    </a:cubicBezTo>
                    <a:lnTo>
                      <a:pt x="2159876" y="3179380"/>
                    </a:lnTo>
                    <a:cubicBezTo>
                      <a:pt x="2109076" y="3177628"/>
                      <a:pt x="2058207" y="3177296"/>
                      <a:pt x="2007476" y="3174125"/>
                    </a:cubicBezTo>
                    <a:cubicBezTo>
                      <a:pt x="2001947" y="3173779"/>
                      <a:pt x="1997037" y="3170391"/>
                      <a:pt x="1991711" y="3168869"/>
                    </a:cubicBezTo>
                    <a:cubicBezTo>
                      <a:pt x="1984766" y="3166885"/>
                      <a:pt x="1977453" y="3166150"/>
                      <a:pt x="1970690" y="3163614"/>
                    </a:cubicBezTo>
                    <a:cubicBezTo>
                      <a:pt x="1963355" y="3160863"/>
                      <a:pt x="1957101" y="3155581"/>
                      <a:pt x="1949669" y="3153104"/>
                    </a:cubicBezTo>
                    <a:cubicBezTo>
                      <a:pt x="1938146" y="3149263"/>
                      <a:pt x="1894933" y="3143783"/>
                      <a:pt x="1886607" y="3142593"/>
                    </a:cubicBezTo>
                    <a:cubicBezTo>
                      <a:pt x="1876097" y="3139090"/>
                      <a:pt x="1865940" y="3134256"/>
                      <a:pt x="1855076" y="3132083"/>
                    </a:cubicBezTo>
                    <a:cubicBezTo>
                      <a:pt x="1821718" y="3125412"/>
                      <a:pt x="1837465" y="3128994"/>
                      <a:pt x="1807780" y="3121573"/>
                    </a:cubicBezTo>
                    <a:lnTo>
                      <a:pt x="1566042" y="3126828"/>
                    </a:lnTo>
                    <a:cubicBezTo>
                      <a:pt x="1557299" y="3127158"/>
                      <a:pt x="1508275" y="3135579"/>
                      <a:pt x="1497724" y="3137338"/>
                    </a:cubicBezTo>
                    <a:cubicBezTo>
                      <a:pt x="1444753" y="3154995"/>
                      <a:pt x="1526912" y="3128056"/>
                      <a:pt x="1460938" y="3147849"/>
                    </a:cubicBezTo>
                    <a:cubicBezTo>
                      <a:pt x="1450326" y="3151033"/>
                      <a:pt x="1439917" y="3154856"/>
                      <a:pt x="1429407" y="3158359"/>
                    </a:cubicBezTo>
                    <a:cubicBezTo>
                      <a:pt x="1424152" y="3160111"/>
                      <a:pt x="1419074" y="3162528"/>
                      <a:pt x="1413642" y="3163614"/>
                    </a:cubicBezTo>
                    <a:cubicBezTo>
                      <a:pt x="1404883" y="3165366"/>
                      <a:pt x="1395983" y="3166519"/>
                      <a:pt x="1387366" y="3168869"/>
                    </a:cubicBezTo>
                    <a:cubicBezTo>
                      <a:pt x="1376677" y="3171784"/>
                      <a:pt x="1366345" y="3175876"/>
                      <a:pt x="1355835" y="3179380"/>
                    </a:cubicBezTo>
                    <a:lnTo>
                      <a:pt x="1340069" y="3184635"/>
                    </a:lnTo>
                    <a:cubicBezTo>
                      <a:pt x="1334814" y="3186387"/>
                      <a:pt x="1329736" y="3188804"/>
                      <a:pt x="1324304" y="3189890"/>
                    </a:cubicBezTo>
                    <a:cubicBezTo>
                      <a:pt x="1310383" y="3192674"/>
                      <a:pt x="1260099" y="3203317"/>
                      <a:pt x="1240221" y="3205656"/>
                    </a:cubicBezTo>
                    <a:cubicBezTo>
                      <a:pt x="1221005" y="3207917"/>
                      <a:pt x="1201683" y="3209159"/>
                      <a:pt x="1182414" y="3210911"/>
                    </a:cubicBezTo>
                    <a:cubicBezTo>
                      <a:pt x="1173655" y="3212663"/>
                      <a:pt x="1164949" y="3214698"/>
                      <a:pt x="1156138" y="3216166"/>
                    </a:cubicBezTo>
                    <a:cubicBezTo>
                      <a:pt x="1143920" y="3218202"/>
                      <a:pt x="1131539" y="3219205"/>
                      <a:pt x="1119352" y="3221421"/>
                    </a:cubicBezTo>
                    <a:cubicBezTo>
                      <a:pt x="1085775" y="3227526"/>
                      <a:pt x="1109995" y="3226676"/>
                      <a:pt x="1087821" y="3226676"/>
                    </a:cubicBezTo>
                    <a:lnTo>
                      <a:pt x="1087821" y="3231931"/>
                    </a:lnTo>
                    <a:cubicBezTo>
                      <a:pt x="1073807" y="3221421"/>
                      <a:pt x="1059459" y="3211343"/>
                      <a:pt x="1045780" y="3200400"/>
                    </a:cubicBezTo>
                    <a:cubicBezTo>
                      <a:pt x="1041911" y="3197305"/>
                      <a:pt x="1038242" y="3193854"/>
                      <a:pt x="1035269" y="3189890"/>
                    </a:cubicBezTo>
                    <a:cubicBezTo>
                      <a:pt x="1027690" y="3179785"/>
                      <a:pt x="1021256" y="3168869"/>
                      <a:pt x="1014249" y="3158359"/>
                    </a:cubicBezTo>
                    <a:cubicBezTo>
                      <a:pt x="1008104" y="3149141"/>
                      <a:pt x="1009883" y="3136046"/>
                      <a:pt x="1003738" y="3126828"/>
                    </a:cubicBezTo>
                    <a:cubicBezTo>
                      <a:pt x="1000235" y="3121573"/>
                      <a:pt x="995793" y="3116834"/>
                      <a:pt x="993228" y="3111062"/>
                    </a:cubicBezTo>
                    <a:cubicBezTo>
                      <a:pt x="968218" y="3054786"/>
                      <a:pt x="995992" y="3099440"/>
                      <a:pt x="972207" y="3063766"/>
                    </a:cubicBezTo>
                    <a:cubicBezTo>
                      <a:pt x="960130" y="3027535"/>
                      <a:pt x="969531" y="3040069"/>
                      <a:pt x="951186" y="3021725"/>
                    </a:cubicBezTo>
                    <a:cubicBezTo>
                      <a:pt x="949434" y="3014718"/>
                      <a:pt x="949161" y="3007164"/>
                      <a:pt x="945931" y="3000704"/>
                    </a:cubicBezTo>
                    <a:cubicBezTo>
                      <a:pt x="943715" y="2996272"/>
                      <a:pt x="938516" y="2994062"/>
                      <a:pt x="935421" y="2990193"/>
                    </a:cubicBezTo>
                    <a:cubicBezTo>
                      <a:pt x="931476" y="2985261"/>
                      <a:pt x="929021" y="2979223"/>
                      <a:pt x="924911" y="2974428"/>
                    </a:cubicBezTo>
                    <a:cubicBezTo>
                      <a:pt x="918462" y="2966904"/>
                      <a:pt x="909387" y="2961652"/>
                      <a:pt x="903890" y="2953407"/>
                    </a:cubicBezTo>
                    <a:lnTo>
                      <a:pt x="882869" y="2921876"/>
                    </a:lnTo>
                    <a:lnTo>
                      <a:pt x="861849" y="2890345"/>
                    </a:lnTo>
                    <a:lnTo>
                      <a:pt x="851338" y="2874580"/>
                    </a:lnTo>
                    <a:cubicBezTo>
                      <a:pt x="847835" y="2864070"/>
                      <a:pt x="846973" y="2852267"/>
                      <a:pt x="840828" y="2843049"/>
                    </a:cubicBezTo>
                    <a:cubicBezTo>
                      <a:pt x="837325" y="2837794"/>
                      <a:pt x="833143" y="2832932"/>
                      <a:pt x="830318" y="2827283"/>
                    </a:cubicBezTo>
                    <a:cubicBezTo>
                      <a:pt x="827841" y="2822328"/>
                      <a:pt x="827244" y="2816609"/>
                      <a:pt x="825062" y="2811518"/>
                    </a:cubicBezTo>
                    <a:cubicBezTo>
                      <a:pt x="820989" y="2802015"/>
                      <a:pt x="811430" y="2783175"/>
                      <a:pt x="804042" y="2774731"/>
                    </a:cubicBezTo>
                    <a:cubicBezTo>
                      <a:pt x="795885" y="2765409"/>
                      <a:pt x="786525" y="2757214"/>
                      <a:pt x="777766" y="2748456"/>
                    </a:cubicBezTo>
                    <a:cubicBezTo>
                      <a:pt x="774262" y="2744952"/>
                      <a:pt x="770004" y="2742068"/>
                      <a:pt x="767255" y="2737945"/>
                    </a:cubicBezTo>
                    <a:cubicBezTo>
                      <a:pt x="753997" y="2718057"/>
                      <a:pt x="761211" y="2726646"/>
                      <a:pt x="746235" y="2711669"/>
                    </a:cubicBezTo>
                    <a:cubicBezTo>
                      <a:pt x="744483" y="2706414"/>
                      <a:pt x="743670" y="2700746"/>
                      <a:pt x="740980" y="2695904"/>
                    </a:cubicBezTo>
                    <a:cubicBezTo>
                      <a:pt x="734845" y="2684862"/>
                      <a:pt x="719959" y="2664373"/>
                      <a:pt x="719959" y="2664373"/>
                    </a:cubicBezTo>
                    <a:cubicBezTo>
                      <a:pt x="710832" y="2636991"/>
                      <a:pt x="720683" y="2658709"/>
                      <a:pt x="704193" y="2638097"/>
                    </a:cubicBezTo>
                    <a:cubicBezTo>
                      <a:pt x="700247" y="2633165"/>
                      <a:pt x="697842" y="2627084"/>
                      <a:pt x="693683" y="2622331"/>
                    </a:cubicBezTo>
                    <a:cubicBezTo>
                      <a:pt x="685526" y="2613009"/>
                      <a:pt x="674277" y="2606362"/>
                      <a:pt x="667407" y="2596056"/>
                    </a:cubicBezTo>
                    <a:cubicBezTo>
                      <a:pt x="663904" y="2590801"/>
                      <a:pt x="660843" y="2585222"/>
                      <a:pt x="656897" y="2580290"/>
                    </a:cubicBezTo>
                    <a:cubicBezTo>
                      <a:pt x="653802" y="2576421"/>
                      <a:pt x="649359" y="2573744"/>
                      <a:pt x="646386" y="2569780"/>
                    </a:cubicBezTo>
                    <a:cubicBezTo>
                      <a:pt x="638807" y="2559675"/>
                      <a:pt x="625366" y="2538249"/>
                      <a:pt x="625366" y="2538249"/>
                    </a:cubicBezTo>
                    <a:cubicBezTo>
                      <a:pt x="606202" y="2480754"/>
                      <a:pt x="636765" y="2567838"/>
                      <a:pt x="609600" y="2506718"/>
                    </a:cubicBezTo>
                    <a:cubicBezTo>
                      <a:pt x="605100" y="2496594"/>
                      <a:pt x="605235" y="2484405"/>
                      <a:pt x="599090" y="2475187"/>
                    </a:cubicBezTo>
                    <a:cubicBezTo>
                      <a:pt x="595587" y="2469932"/>
                      <a:pt x="591405" y="2465070"/>
                      <a:pt x="588580" y="2459421"/>
                    </a:cubicBezTo>
                    <a:cubicBezTo>
                      <a:pt x="586103" y="2454466"/>
                      <a:pt x="586648" y="2448087"/>
                      <a:pt x="583324" y="2443656"/>
                    </a:cubicBezTo>
                    <a:cubicBezTo>
                      <a:pt x="575892" y="2433747"/>
                      <a:pt x="565807" y="2426139"/>
                      <a:pt x="557049" y="2417380"/>
                    </a:cubicBezTo>
                    <a:cubicBezTo>
                      <a:pt x="553545" y="2413876"/>
                      <a:pt x="549286" y="2410992"/>
                      <a:pt x="546538" y="2406869"/>
                    </a:cubicBezTo>
                    <a:cubicBezTo>
                      <a:pt x="523345" y="2372079"/>
                      <a:pt x="507124" y="2363076"/>
                      <a:pt x="499242" y="2354318"/>
                    </a:cubicBezTo>
                    <a:close/>
                  </a:path>
                </a:pathLst>
              </a:custGeom>
              <a:solidFill>
                <a:srgbClr val="C00000">
                  <a:alpha val="2109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7643A431-4BD9-D434-3A2E-14A19F3878C1}"/>
                  </a:ext>
                </a:extLst>
              </p:cNvPr>
              <p:cNvSpPr/>
              <p:nvPr/>
            </p:nvSpPr>
            <p:spPr>
              <a:xfrm>
                <a:off x="1033828" y="3911250"/>
                <a:ext cx="3826840" cy="2743200"/>
              </a:xfrm>
              <a:custGeom>
                <a:avLst/>
                <a:gdLst>
                  <a:gd name="connsiteX0" fmla="*/ 16525 w 3079214"/>
                  <a:gd name="connsiteY0" fmla="*/ 0 h 2743200"/>
                  <a:gd name="connsiteX1" fmla="*/ 16525 w 3079214"/>
                  <a:gd name="connsiteY1" fmla="*/ 5508 h 2743200"/>
                  <a:gd name="connsiteX2" fmla="*/ 66101 w 3079214"/>
                  <a:gd name="connsiteY2" fmla="*/ 11017 h 2743200"/>
                  <a:gd name="connsiteX3" fmla="*/ 88134 w 3079214"/>
                  <a:gd name="connsiteY3" fmla="*/ 44067 h 2743200"/>
                  <a:gd name="connsiteX4" fmla="*/ 99151 w 3079214"/>
                  <a:gd name="connsiteY4" fmla="*/ 60592 h 2743200"/>
                  <a:gd name="connsiteX5" fmla="*/ 110168 w 3079214"/>
                  <a:gd name="connsiteY5" fmla="*/ 77118 h 2743200"/>
                  <a:gd name="connsiteX6" fmla="*/ 121185 w 3079214"/>
                  <a:gd name="connsiteY6" fmla="*/ 110168 h 2743200"/>
                  <a:gd name="connsiteX7" fmla="*/ 137710 w 3079214"/>
                  <a:gd name="connsiteY7" fmla="*/ 126694 h 2743200"/>
                  <a:gd name="connsiteX8" fmla="*/ 148727 w 3079214"/>
                  <a:gd name="connsiteY8" fmla="*/ 143219 h 2743200"/>
                  <a:gd name="connsiteX9" fmla="*/ 165253 w 3079214"/>
                  <a:gd name="connsiteY9" fmla="*/ 165253 h 2743200"/>
                  <a:gd name="connsiteX10" fmla="*/ 176269 w 3079214"/>
                  <a:gd name="connsiteY10" fmla="*/ 181778 h 2743200"/>
                  <a:gd name="connsiteX11" fmla="*/ 209320 w 3079214"/>
                  <a:gd name="connsiteY11" fmla="*/ 214829 h 2743200"/>
                  <a:gd name="connsiteX12" fmla="*/ 225845 w 3079214"/>
                  <a:gd name="connsiteY12" fmla="*/ 231354 h 2743200"/>
                  <a:gd name="connsiteX13" fmla="*/ 269913 w 3079214"/>
                  <a:gd name="connsiteY13" fmla="*/ 280930 h 2743200"/>
                  <a:gd name="connsiteX14" fmla="*/ 286438 w 3079214"/>
                  <a:gd name="connsiteY14" fmla="*/ 297455 h 2743200"/>
                  <a:gd name="connsiteX15" fmla="*/ 319489 w 3079214"/>
                  <a:gd name="connsiteY15" fmla="*/ 319489 h 2743200"/>
                  <a:gd name="connsiteX16" fmla="*/ 336014 w 3079214"/>
                  <a:gd name="connsiteY16" fmla="*/ 330506 h 2743200"/>
                  <a:gd name="connsiteX17" fmla="*/ 369065 w 3079214"/>
                  <a:gd name="connsiteY17" fmla="*/ 358048 h 2743200"/>
                  <a:gd name="connsiteX18" fmla="*/ 385590 w 3079214"/>
                  <a:gd name="connsiteY18" fmla="*/ 374573 h 2743200"/>
                  <a:gd name="connsiteX19" fmla="*/ 424149 w 3079214"/>
                  <a:gd name="connsiteY19" fmla="*/ 396607 h 2743200"/>
                  <a:gd name="connsiteX20" fmla="*/ 440674 w 3079214"/>
                  <a:gd name="connsiteY20" fmla="*/ 407624 h 2743200"/>
                  <a:gd name="connsiteX21" fmla="*/ 479233 w 3079214"/>
                  <a:gd name="connsiteY21" fmla="*/ 424149 h 2743200"/>
                  <a:gd name="connsiteX22" fmla="*/ 512284 w 3079214"/>
                  <a:gd name="connsiteY22" fmla="*/ 446183 h 2743200"/>
                  <a:gd name="connsiteX23" fmla="*/ 528809 w 3079214"/>
                  <a:gd name="connsiteY23" fmla="*/ 457200 h 2743200"/>
                  <a:gd name="connsiteX24" fmla="*/ 545334 w 3079214"/>
                  <a:gd name="connsiteY24" fmla="*/ 462708 h 2743200"/>
                  <a:gd name="connsiteX25" fmla="*/ 545334 w 3079214"/>
                  <a:gd name="connsiteY25" fmla="*/ 462708 h 2743200"/>
                  <a:gd name="connsiteX26" fmla="*/ 914400 w 3079214"/>
                  <a:gd name="connsiteY26" fmla="*/ 462708 h 2743200"/>
                  <a:gd name="connsiteX27" fmla="*/ 936433 w 3079214"/>
                  <a:gd name="connsiteY27" fmla="*/ 457200 h 2743200"/>
                  <a:gd name="connsiteX28" fmla="*/ 969484 w 3079214"/>
                  <a:gd name="connsiteY28" fmla="*/ 446183 h 2743200"/>
                  <a:gd name="connsiteX29" fmla="*/ 991518 w 3079214"/>
                  <a:gd name="connsiteY29" fmla="*/ 418641 h 2743200"/>
                  <a:gd name="connsiteX30" fmla="*/ 1013551 w 3079214"/>
                  <a:gd name="connsiteY30" fmla="*/ 396607 h 2743200"/>
                  <a:gd name="connsiteX31" fmla="*/ 1024568 w 3079214"/>
                  <a:gd name="connsiteY31" fmla="*/ 374573 h 2743200"/>
                  <a:gd name="connsiteX32" fmla="*/ 1046602 w 3079214"/>
                  <a:gd name="connsiteY32" fmla="*/ 341523 h 2743200"/>
                  <a:gd name="connsiteX33" fmla="*/ 1057619 w 3079214"/>
                  <a:gd name="connsiteY33" fmla="*/ 313980 h 2743200"/>
                  <a:gd name="connsiteX34" fmla="*/ 1063127 w 3079214"/>
                  <a:gd name="connsiteY34" fmla="*/ 308472 h 2743200"/>
                  <a:gd name="connsiteX35" fmla="*/ 1063127 w 3079214"/>
                  <a:gd name="connsiteY35" fmla="*/ 280930 h 2743200"/>
                  <a:gd name="connsiteX36" fmla="*/ 1063127 w 3079214"/>
                  <a:gd name="connsiteY36" fmla="*/ 280930 h 2743200"/>
                  <a:gd name="connsiteX37" fmla="*/ 1074144 w 3079214"/>
                  <a:gd name="connsiteY37" fmla="*/ 253388 h 2743200"/>
                  <a:gd name="connsiteX38" fmla="*/ 1140245 w 3079214"/>
                  <a:gd name="connsiteY38" fmla="*/ 275421 h 2743200"/>
                  <a:gd name="connsiteX39" fmla="*/ 1277956 w 3079214"/>
                  <a:gd name="connsiteY39" fmla="*/ 264405 h 2743200"/>
                  <a:gd name="connsiteX40" fmla="*/ 1371600 w 3079214"/>
                  <a:gd name="connsiteY40" fmla="*/ 258896 h 2743200"/>
                  <a:gd name="connsiteX41" fmla="*/ 1470751 w 3079214"/>
                  <a:gd name="connsiteY41" fmla="*/ 242371 h 2743200"/>
                  <a:gd name="connsiteX42" fmla="*/ 1514819 w 3079214"/>
                  <a:gd name="connsiteY42" fmla="*/ 231354 h 2743200"/>
                  <a:gd name="connsiteX43" fmla="*/ 1547869 w 3079214"/>
                  <a:gd name="connsiteY43" fmla="*/ 220337 h 2743200"/>
                  <a:gd name="connsiteX44" fmla="*/ 1564395 w 3079214"/>
                  <a:gd name="connsiteY44" fmla="*/ 214829 h 2743200"/>
                  <a:gd name="connsiteX45" fmla="*/ 1591937 w 3079214"/>
                  <a:gd name="connsiteY45" fmla="*/ 203812 h 2743200"/>
                  <a:gd name="connsiteX46" fmla="*/ 1608462 w 3079214"/>
                  <a:gd name="connsiteY46" fmla="*/ 192795 h 2743200"/>
                  <a:gd name="connsiteX47" fmla="*/ 1630496 w 3079214"/>
                  <a:gd name="connsiteY47" fmla="*/ 187286 h 2743200"/>
                  <a:gd name="connsiteX48" fmla="*/ 1647021 w 3079214"/>
                  <a:gd name="connsiteY48" fmla="*/ 181778 h 2743200"/>
                  <a:gd name="connsiteX49" fmla="*/ 1702106 w 3079214"/>
                  <a:gd name="connsiteY49" fmla="*/ 170761 h 2743200"/>
                  <a:gd name="connsiteX50" fmla="*/ 1817783 w 3079214"/>
                  <a:gd name="connsiteY50" fmla="*/ 176270 h 2743200"/>
                  <a:gd name="connsiteX51" fmla="*/ 1839816 w 3079214"/>
                  <a:gd name="connsiteY51" fmla="*/ 181778 h 2743200"/>
                  <a:gd name="connsiteX52" fmla="*/ 1867359 w 3079214"/>
                  <a:gd name="connsiteY52" fmla="*/ 187286 h 2743200"/>
                  <a:gd name="connsiteX53" fmla="*/ 1889392 w 3079214"/>
                  <a:gd name="connsiteY53" fmla="*/ 192795 h 2743200"/>
                  <a:gd name="connsiteX54" fmla="*/ 1938968 w 3079214"/>
                  <a:gd name="connsiteY54" fmla="*/ 203812 h 2743200"/>
                  <a:gd name="connsiteX55" fmla="*/ 1972019 w 3079214"/>
                  <a:gd name="connsiteY55" fmla="*/ 214829 h 2743200"/>
                  <a:gd name="connsiteX56" fmla="*/ 1988544 w 3079214"/>
                  <a:gd name="connsiteY56" fmla="*/ 220337 h 2743200"/>
                  <a:gd name="connsiteX57" fmla="*/ 2071171 w 3079214"/>
                  <a:gd name="connsiteY57" fmla="*/ 225845 h 2743200"/>
                  <a:gd name="connsiteX58" fmla="*/ 2109730 w 3079214"/>
                  <a:gd name="connsiteY58" fmla="*/ 231354 h 2743200"/>
                  <a:gd name="connsiteX59" fmla="*/ 2159306 w 3079214"/>
                  <a:gd name="connsiteY59" fmla="*/ 236862 h 2743200"/>
                  <a:gd name="connsiteX60" fmla="*/ 2203373 w 3079214"/>
                  <a:gd name="connsiteY60" fmla="*/ 247879 h 2743200"/>
                  <a:gd name="connsiteX61" fmla="*/ 2230915 w 3079214"/>
                  <a:gd name="connsiteY61" fmla="*/ 253388 h 2743200"/>
                  <a:gd name="connsiteX62" fmla="*/ 2313542 w 3079214"/>
                  <a:gd name="connsiteY62" fmla="*/ 247879 h 2743200"/>
                  <a:gd name="connsiteX63" fmla="*/ 2357609 w 3079214"/>
                  <a:gd name="connsiteY63" fmla="*/ 242371 h 2743200"/>
                  <a:gd name="connsiteX64" fmla="*/ 2352101 w 3079214"/>
                  <a:gd name="connsiteY64" fmla="*/ 242371 h 2743200"/>
                  <a:gd name="connsiteX65" fmla="*/ 2649556 w 3079214"/>
                  <a:gd name="connsiteY65" fmla="*/ 247879 h 2743200"/>
                  <a:gd name="connsiteX66" fmla="*/ 2792775 w 3079214"/>
                  <a:gd name="connsiteY66" fmla="*/ 258896 h 2743200"/>
                  <a:gd name="connsiteX67" fmla="*/ 2875402 w 3079214"/>
                  <a:gd name="connsiteY67" fmla="*/ 280930 h 2743200"/>
                  <a:gd name="connsiteX68" fmla="*/ 2897436 w 3079214"/>
                  <a:gd name="connsiteY68" fmla="*/ 286438 h 2743200"/>
                  <a:gd name="connsiteX69" fmla="*/ 2952520 w 3079214"/>
                  <a:gd name="connsiteY69" fmla="*/ 308472 h 2743200"/>
                  <a:gd name="connsiteX70" fmla="*/ 2985571 w 3079214"/>
                  <a:gd name="connsiteY70" fmla="*/ 347031 h 2743200"/>
                  <a:gd name="connsiteX71" fmla="*/ 2996587 w 3079214"/>
                  <a:gd name="connsiteY71" fmla="*/ 369065 h 2743200"/>
                  <a:gd name="connsiteX72" fmla="*/ 3018621 w 3079214"/>
                  <a:gd name="connsiteY72" fmla="*/ 402115 h 2743200"/>
                  <a:gd name="connsiteX73" fmla="*/ 3024130 w 3079214"/>
                  <a:gd name="connsiteY73" fmla="*/ 424149 h 2743200"/>
                  <a:gd name="connsiteX74" fmla="*/ 3035147 w 3079214"/>
                  <a:gd name="connsiteY74" fmla="*/ 440674 h 2743200"/>
                  <a:gd name="connsiteX75" fmla="*/ 3040655 w 3079214"/>
                  <a:gd name="connsiteY75" fmla="*/ 468217 h 2743200"/>
                  <a:gd name="connsiteX76" fmla="*/ 3051672 w 3079214"/>
                  <a:gd name="connsiteY76" fmla="*/ 495759 h 2743200"/>
                  <a:gd name="connsiteX77" fmla="*/ 3057180 w 3079214"/>
                  <a:gd name="connsiteY77" fmla="*/ 523301 h 2743200"/>
                  <a:gd name="connsiteX78" fmla="*/ 3068197 w 3079214"/>
                  <a:gd name="connsiteY78" fmla="*/ 572877 h 2743200"/>
                  <a:gd name="connsiteX79" fmla="*/ 3079214 w 3079214"/>
                  <a:gd name="connsiteY79" fmla="*/ 677537 h 2743200"/>
                  <a:gd name="connsiteX80" fmla="*/ 3073706 w 3079214"/>
                  <a:gd name="connsiteY80" fmla="*/ 804231 h 2743200"/>
                  <a:gd name="connsiteX81" fmla="*/ 3068197 w 3079214"/>
                  <a:gd name="connsiteY81" fmla="*/ 826265 h 2743200"/>
                  <a:gd name="connsiteX82" fmla="*/ 3062689 w 3079214"/>
                  <a:gd name="connsiteY82" fmla="*/ 864824 h 2743200"/>
                  <a:gd name="connsiteX83" fmla="*/ 3057180 w 3079214"/>
                  <a:gd name="connsiteY83" fmla="*/ 881349 h 2743200"/>
                  <a:gd name="connsiteX84" fmla="*/ 3051672 w 3079214"/>
                  <a:gd name="connsiteY84" fmla="*/ 908891 h 2743200"/>
                  <a:gd name="connsiteX85" fmla="*/ 3029638 w 3079214"/>
                  <a:gd name="connsiteY85" fmla="*/ 958467 h 2743200"/>
                  <a:gd name="connsiteX86" fmla="*/ 3007604 w 3079214"/>
                  <a:gd name="connsiteY86" fmla="*/ 991518 h 2743200"/>
                  <a:gd name="connsiteX87" fmla="*/ 2980062 w 3079214"/>
                  <a:gd name="connsiteY87" fmla="*/ 1041094 h 2743200"/>
                  <a:gd name="connsiteX88" fmla="*/ 2969045 w 3079214"/>
                  <a:gd name="connsiteY88" fmla="*/ 1057619 h 2743200"/>
                  <a:gd name="connsiteX89" fmla="*/ 2958028 w 3079214"/>
                  <a:gd name="connsiteY89" fmla="*/ 1074144 h 2743200"/>
                  <a:gd name="connsiteX90" fmla="*/ 2952520 w 3079214"/>
                  <a:gd name="connsiteY90" fmla="*/ 1090670 h 2743200"/>
                  <a:gd name="connsiteX91" fmla="*/ 2935995 w 3079214"/>
                  <a:gd name="connsiteY91" fmla="*/ 1101686 h 2743200"/>
                  <a:gd name="connsiteX92" fmla="*/ 2897436 w 3079214"/>
                  <a:gd name="connsiteY92" fmla="*/ 1112703 h 2743200"/>
                  <a:gd name="connsiteX93" fmla="*/ 2880910 w 3079214"/>
                  <a:gd name="connsiteY93" fmla="*/ 1118212 h 2743200"/>
                  <a:gd name="connsiteX94" fmla="*/ 2847860 w 3079214"/>
                  <a:gd name="connsiteY94" fmla="*/ 1140245 h 2743200"/>
                  <a:gd name="connsiteX95" fmla="*/ 2831334 w 3079214"/>
                  <a:gd name="connsiteY95" fmla="*/ 1156771 h 2743200"/>
                  <a:gd name="connsiteX96" fmla="*/ 2814809 w 3079214"/>
                  <a:gd name="connsiteY96" fmla="*/ 1162279 h 2743200"/>
                  <a:gd name="connsiteX97" fmla="*/ 2781759 w 3079214"/>
                  <a:gd name="connsiteY97" fmla="*/ 1189821 h 2743200"/>
                  <a:gd name="connsiteX98" fmla="*/ 2759725 w 3079214"/>
                  <a:gd name="connsiteY98" fmla="*/ 1195330 h 2743200"/>
                  <a:gd name="connsiteX99" fmla="*/ 2721166 w 3079214"/>
                  <a:gd name="connsiteY99" fmla="*/ 1206347 h 2743200"/>
                  <a:gd name="connsiteX100" fmla="*/ 2699132 w 3079214"/>
                  <a:gd name="connsiteY100" fmla="*/ 1222872 h 2743200"/>
                  <a:gd name="connsiteX101" fmla="*/ 2644048 w 3079214"/>
                  <a:gd name="connsiteY101" fmla="*/ 1261431 h 2743200"/>
                  <a:gd name="connsiteX102" fmla="*/ 2627522 w 3079214"/>
                  <a:gd name="connsiteY102" fmla="*/ 1277956 h 2743200"/>
                  <a:gd name="connsiteX103" fmla="*/ 2594472 w 3079214"/>
                  <a:gd name="connsiteY103" fmla="*/ 1299990 h 2743200"/>
                  <a:gd name="connsiteX104" fmla="*/ 2583455 w 3079214"/>
                  <a:gd name="connsiteY104" fmla="*/ 1316515 h 2743200"/>
                  <a:gd name="connsiteX105" fmla="*/ 2572438 w 3079214"/>
                  <a:gd name="connsiteY105" fmla="*/ 1349566 h 2743200"/>
                  <a:gd name="connsiteX106" fmla="*/ 2544896 w 3079214"/>
                  <a:gd name="connsiteY106" fmla="*/ 1393633 h 2743200"/>
                  <a:gd name="connsiteX107" fmla="*/ 2528371 w 3079214"/>
                  <a:gd name="connsiteY107" fmla="*/ 1415667 h 2743200"/>
                  <a:gd name="connsiteX108" fmla="*/ 2506337 w 3079214"/>
                  <a:gd name="connsiteY108" fmla="*/ 1448718 h 2743200"/>
                  <a:gd name="connsiteX109" fmla="*/ 2495320 w 3079214"/>
                  <a:gd name="connsiteY109" fmla="*/ 1465243 h 2743200"/>
                  <a:gd name="connsiteX110" fmla="*/ 2484303 w 3079214"/>
                  <a:gd name="connsiteY110" fmla="*/ 1487277 h 2743200"/>
                  <a:gd name="connsiteX111" fmla="*/ 2456761 w 3079214"/>
                  <a:gd name="connsiteY111" fmla="*/ 1536853 h 2743200"/>
                  <a:gd name="connsiteX112" fmla="*/ 2412693 w 3079214"/>
                  <a:gd name="connsiteY112" fmla="*/ 1558886 h 2743200"/>
                  <a:gd name="connsiteX113" fmla="*/ 2390660 w 3079214"/>
                  <a:gd name="connsiteY113" fmla="*/ 1569903 h 2743200"/>
                  <a:gd name="connsiteX114" fmla="*/ 2357609 w 3079214"/>
                  <a:gd name="connsiteY114" fmla="*/ 1586429 h 2743200"/>
                  <a:gd name="connsiteX115" fmla="*/ 2341084 w 3079214"/>
                  <a:gd name="connsiteY115" fmla="*/ 1619479 h 2743200"/>
                  <a:gd name="connsiteX116" fmla="*/ 2319050 w 3079214"/>
                  <a:gd name="connsiteY116" fmla="*/ 1663547 h 2743200"/>
                  <a:gd name="connsiteX117" fmla="*/ 2313542 w 3079214"/>
                  <a:gd name="connsiteY117" fmla="*/ 1685580 h 2743200"/>
                  <a:gd name="connsiteX118" fmla="*/ 2308033 w 3079214"/>
                  <a:gd name="connsiteY118" fmla="*/ 1713123 h 2743200"/>
                  <a:gd name="connsiteX119" fmla="*/ 2297016 w 3079214"/>
                  <a:gd name="connsiteY119" fmla="*/ 1746173 h 2743200"/>
                  <a:gd name="connsiteX120" fmla="*/ 2291508 w 3079214"/>
                  <a:gd name="connsiteY120" fmla="*/ 1762698 h 2743200"/>
                  <a:gd name="connsiteX121" fmla="*/ 2280491 w 3079214"/>
                  <a:gd name="connsiteY121" fmla="*/ 1779224 h 2743200"/>
                  <a:gd name="connsiteX122" fmla="*/ 2252949 w 3079214"/>
                  <a:gd name="connsiteY122" fmla="*/ 1834308 h 2743200"/>
                  <a:gd name="connsiteX123" fmla="*/ 2241932 w 3079214"/>
                  <a:gd name="connsiteY123" fmla="*/ 1850833 h 2743200"/>
                  <a:gd name="connsiteX124" fmla="*/ 2230915 w 3079214"/>
                  <a:gd name="connsiteY124" fmla="*/ 1867359 h 2743200"/>
                  <a:gd name="connsiteX125" fmla="*/ 2208881 w 3079214"/>
                  <a:gd name="connsiteY125" fmla="*/ 1889392 h 2743200"/>
                  <a:gd name="connsiteX126" fmla="*/ 2175831 w 3079214"/>
                  <a:gd name="connsiteY126" fmla="*/ 1949985 h 2743200"/>
                  <a:gd name="connsiteX127" fmla="*/ 2164814 w 3079214"/>
                  <a:gd name="connsiteY127" fmla="*/ 1966511 h 2743200"/>
                  <a:gd name="connsiteX128" fmla="*/ 2159306 w 3079214"/>
                  <a:gd name="connsiteY128" fmla="*/ 1983036 h 2743200"/>
                  <a:gd name="connsiteX129" fmla="*/ 2137272 w 3079214"/>
                  <a:gd name="connsiteY129" fmla="*/ 2027103 h 2743200"/>
                  <a:gd name="connsiteX130" fmla="*/ 2131763 w 3079214"/>
                  <a:gd name="connsiteY130" fmla="*/ 2043629 h 2743200"/>
                  <a:gd name="connsiteX131" fmla="*/ 2120747 w 3079214"/>
                  <a:gd name="connsiteY131" fmla="*/ 2060154 h 2743200"/>
                  <a:gd name="connsiteX132" fmla="*/ 2104221 w 3079214"/>
                  <a:gd name="connsiteY132" fmla="*/ 2120747 h 2743200"/>
                  <a:gd name="connsiteX133" fmla="*/ 2093204 w 3079214"/>
                  <a:gd name="connsiteY133" fmla="*/ 2137272 h 2743200"/>
                  <a:gd name="connsiteX134" fmla="*/ 2076679 w 3079214"/>
                  <a:gd name="connsiteY134" fmla="*/ 2175831 h 2743200"/>
                  <a:gd name="connsiteX135" fmla="*/ 2043628 w 3079214"/>
                  <a:gd name="connsiteY135" fmla="*/ 2219898 h 2743200"/>
                  <a:gd name="connsiteX136" fmla="*/ 2027103 w 3079214"/>
                  <a:gd name="connsiteY136" fmla="*/ 2241932 h 2743200"/>
                  <a:gd name="connsiteX137" fmla="*/ 2010578 w 3079214"/>
                  <a:gd name="connsiteY137" fmla="*/ 2258458 h 2743200"/>
                  <a:gd name="connsiteX138" fmla="*/ 1988544 w 3079214"/>
                  <a:gd name="connsiteY138" fmla="*/ 2291508 h 2743200"/>
                  <a:gd name="connsiteX139" fmla="*/ 1977527 w 3079214"/>
                  <a:gd name="connsiteY139" fmla="*/ 2308033 h 2743200"/>
                  <a:gd name="connsiteX140" fmla="*/ 1966510 w 3079214"/>
                  <a:gd name="connsiteY140" fmla="*/ 2352101 h 2743200"/>
                  <a:gd name="connsiteX141" fmla="*/ 1961002 w 3079214"/>
                  <a:gd name="connsiteY141" fmla="*/ 2374135 h 2743200"/>
                  <a:gd name="connsiteX142" fmla="*/ 1949985 w 3079214"/>
                  <a:gd name="connsiteY142" fmla="*/ 2407185 h 2743200"/>
                  <a:gd name="connsiteX143" fmla="*/ 1938968 w 3079214"/>
                  <a:gd name="connsiteY143" fmla="*/ 2423711 h 2743200"/>
                  <a:gd name="connsiteX144" fmla="*/ 1911426 w 3079214"/>
                  <a:gd name="connsiteY144" fmla="*/ 2456761 h 2743200"/>
                  <a:gd name="connsiteX145" fmla="*/ 1889392 w 3079214"/>
                  <a:gd name="connsiteY145" fmla="*/ 2500829 h 2743200"/>
                  <a:gd name="connsiteX146" fmla="*/ 1883884 w 3079214"/>
                  <a:gd name="connsiteY146" fmla="*/ 2517354 h 2743200"/>
                  <a:gd name="connsiteX147" fmla="*/ 1872867 w 3079214"/>
                  <a:gd name="connsiteY147" fmla="*/ 2555913 h 2743200"/>
                  <a:gd name="connsiteX148" fmla="*/ 1867359 w 3079214"/>
                  <a:gd name="connsiteY148" fmla="*/ 2649556 h 2743200"/>
                  <a:gd name="connsiteX149" fmla="*/ 1861850 w 3079214"/>
                  <a:gd name="connsiteY149" fmla="*/ 2682607 h 2743200"/>
                  <a:gd name="connsiteX150" fmla="*/ 1850833 w 3079214"/>
                  <a:gd name="connsiteY150" fmla="*/ 2721166 h 2743200"/>
                  <a:gd name="connsiteX151" fmla="*/ 1850833 w 3079214"/>
                  <a:gd name="connsiteY151" fmla="*/ 2743200 h 2743200"/>
                  <a:gd name="connsiteX152" fmla="*/ 0 w 3079214"/>
                  <a:gd name="connsiteY152" fmla="*/ 2737691 h 2743200"/>
                  <a:gd name="connsiteX153" fmla="*/ 16525 w 3079214"/>
                  <a:gd name="connsiteY153" fmla="*/ 0 h 274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</a:cxnLst>
                <a:rect l="l" t="t" r="r" b="b"/>
                <a:pathLst>
                  <a:path w="3079214" h="2743200">
                    <a:moveTo>
                      <a:pt x="16525" y="0"/>
                    </a:moveTo>
                    <a:lnTo>
                      <a:pt x="16525" y="5508"/>
                    </a:lnTo>
                    <a:cubicBezTo>
                      <a:pt x="33050" y="7344"/>
                      <a:pt x="51461" y="3134"/>
                      <a:pt x="66101" y="11017"/>
                    </a:cubicBezTo>
                    <a:cubicBezTo>
                      <a:pt x="77759" y="17294"/>
                      <a:pt x="80790" y="33050"/>
                      <a:pt x="88134" y="44067"/>
                    </a:cubicBezTo>
                    <a:lnTo>
                      <a:pt x="99151" y="60592"/>
                    </a:lnTo>
                    <a:cubicBezTo>
                      <a:pt x="102823" y="66101"/>
                      <a:pt x="108074" y="70837"/>
                      <a:pt x="110168" y="77118"/>
                    </a:cubicBezTo>
                    <a:cubicBezTo>
                      <a:pt x="113840" y="88135"/>
                      <a:pt x="112974" y="101956"/>
                      <a:pt x="121185" y="110168"/>
                    </a:cubicBezTo>
                    <a:cubicBezTo>
                      <a:pt x="126693" y="115677"/>
                      <a:pt x="132723" y="120709"/>
                      <a:pt x="137710" y="126694"/>
                    </a:cubicBezTo>
                    <a:cubicBezTo>
                      <a:pt x="141948" y="131780"/>
                      <a:pt x="144879" y="137832"/>
                      <a:pt x="148727" y="143219"/>
                    </a:cubicBezTo>
                    <a:cubicBezTo>
                      <a:pt x="154063" y="150690"/>
                      <a:pt x="159917" y="157782"/>
                      <a:pt x="165253" y="165253"/>
                    </a:cubicBezTo>
                    <a:cubicBezTo>
                      <a:pt x="169101" y="170640"/>
                      <a:pt x="171871" y="176830"/>
                      <a:pt x="176269" y="181778"/>
                    </a:cubicBezTo>
                    <a:cubicBezTo>
                      <a:pt x="186620" y="193423"/>
                      <a:pt x="198303" y="203812"/>
                      <a:pt x="209320" y="214829"/>
                    </a:cubicBezTo>
                    <a:cubicBezTo>
                      <a:pt x="214828" y="220337"/>
                      <a:pt x="221524" y="224872"/>
                      <a:pt x="225845" y="231354"/>
                    </a:cubicBezTo>
                    <a:cubicBezTo>
                      <a:pt x="245505" y="260843"/>
                      <a:pt x="232181" y="243198"/>
                      <a:pt x="269913" y="280930"/>
                    </a:cubicBezTo>
                    <a:cubicBezTo>
                      <a:pt x="275421" y="286438"/>
                      <a:pt x="279956" y="293134"/>
                      <a:pt x="286438" y="297455"/>
                    </a:cubicBezTo>
                    <a:lnTo>
                      <a:pt x="319489" y="319489"/>
                    </a:lnTo>
                    <a:cubicBezTo>
                      <a:pt x="324997" y="323161"/>
                      <a:pt x="331333" y="325825"/>
                      <a:pt x="336014" y="330506"/>
                    </a:cubicBezTo>
                    <a:cubicBezTo>
                      <a:pt x="384290" y="378782"/>
                      <a:pt x="323051" y="319704"/>
                      <a:pt x="369065" y="358048"/>
                    </a:cubicBezTo>
                    <a:cubicBezTo>
                      <a:pt x="375049" y="363035"/>
                      <a:pt x="379606" y="369586"/>
                      <a:pt x="385590" y="374573"/>
                    </a:cubicBezTo>
                    <a:cubicBezTo>
                      <a:pt x="400232" y="386775"/>
                      <a:pt x="407004" y="386810"/>
                      <a:pt x="424149" y="396607"/>
                    </a:cubicBezTo>
                    <a:cubicBezTo>
                      <a:pt x="429897" y="399892"/>
                      <a:pt x="434926" y="404339"/>
                      <a:pt x="440674" y="407624"/>
                    </a:cubicBezTo>
                    <a:cubicBezTo>
                      <a:pt x="459733" y="418515"/>
                      <a:pt x="460693" y="417969"/>
                      <a:pt x="479233" y="424149"/>
                    </a:cubicBezTo>
                    <a:lnTo>
                      <a:pt x="512284" y="446183"/>
                    </a:lnTo>
                    <a:cubicBezTo>
                      <a:pt x="517792" y="449855"/>
                      <a:pt x="522528" y="455107"/>
                      <a:pt x="528809" y="457200"/>
                    </a:cubicBezTo>
                    <a:lnTo>
                      <a:pt x="545334" y="462708"/>
                    </a:lnTo>
                    <a:lnTo>
                      <a:pt x="545334" y="462708"/>
                    </a:lnTo>
                    <a:cubicBezTo>
                      <a:pt x="717597" y="470912"/>
                      <a:pt x="683262" y="471954"/>
                      <a:pt x="914400" y="462708"/>
                    </a:cubicBezTo>
                    <a:cubicBezTo>
                      <a:pt x="921964" y="462405"/>
                      <a:pt x="929182" y="459375"/>
                      <a:pt x="936433" y="457200"/>
                    </a:cubicBezTo>
                    <a:cubicBezTo>
                      <a:pt x="947556" y="453863"/>
                      <a:pt x="969484" y="446183"/>
                      <a:pt x="969484" y="446183"/>
                    </a:cubicBezTo>
                    <a:cubicBezTo>
                      <a:pt x="1009749" y="419339"/>
                      <a:pt x="967331" y="452503"/>
                      <a:pt x="991518" y="418641"/>
                    </a:cubicBezTo>
                    <a:cubicBezTo>
                      <a:pt x="997555" y="410189"/>
                      <a:pt x="1007319" y="404916"/>
                      <a:pt x="1013551" y="396607"/>
                    </a:cubicBezTo>
                    <a:cubicBezTo>
                      <a:pt x="1018478" y="390038"/>
                      <a:pt x="1020343" y="381614"/>
                      <a:pt x="1024568" y="374573"/>
                    </a:cubicBezTo>
                    <a:cubicBezTo>
                      <a:pt x="1031380" y="363219"/>
                      <a:pt x="1046602" y="341523"/>
                      <a:pt x="1046602" y="341523"/>
                    </a:cubicBezTo>
                    <a:cubicBezTo>
                      <a:pt x="1053408" y="321102"/>
                      <a:pt x="1049513" y="330190"/>
                      <a:pt x="1057619" y="313980"/>
                    </a:cubicBezTo>
                    <a:lnTo>
                      <a:pt x="1063127" y="308472"/>
                    </a:lnTo>
                    <a:lnTo>
                      <a:pt x="1063127" y="280930"/>
                    </a:lnTo>
                    <a:lnTo>
                      <a:pt x="1063127" y="280930"/>
                    </a:lnTo>
                    <a:lnTo>
                      <a:pt x="1074144" y="253388"/>
                    </a:lnTo>
                    <a:cubicBezTo>
                      <a:pt x="1096178" y="260732"/>
                      <a:pt x="1117135" y="273110"/>
                      <a:pt x="1140245" y="275421"/>
                    </a:cubicBezTo>
                    <a:cubicBezTo>
                      <a:pt x="1216267" y="283023"/>
                      <a:pt x="1220785" y="269169"/>
                      <a:pt x="1277956" y="264405"/>
                    </a:cubicBezTo>
                    <a:cubicBezTo>
                      <a:pt x="1309117" y="261808"/>
                      <a:pt x="1340385" y="260732"/>
                      <a:pt x="1371600" y="258896"/>
                    </a:cubicBezTo>
                    <a:cubicBezTo>
                      <a:pt x="1441200" y="244976"/>
                      <a:pt x="1408104" y="250201"/>
                      <a:pt x="1470751" y="242371"/>
                    </a:cubicBezTo>
                    <a:cubicBezTo>
                      <a:pt x="1520890" y="225657"/>
                      <a:pt x="1441707" y="251294"/>
                      <a:pt x="1514819" y="231354"/>
                    </a:cubicBezTo>
                    <a:cubicBezTo>
                      <a:pt x="1526022" y="228299"/>
                      <a:pt x="1536852" y="224009"/>
                      <a:pt x="1547869" y="220337"/>
                    </a:cubicBezTo>
                    <a:cubicBezTo>
                      <a:pt x="1553378" y="218501"/>
                      <a:pt x="1559004" y="216986"/>
                      <a:pt x="1564395" y="214829"/>
                    </a:cubicBezTo>
                    <a:cubicBezTo>
                      <a:pt x="1573576" y="211157"/>
                      <a:pt x="1583093" y="208234"/>
                      <a:pt x="1591937" y="203812"/>
                    </a:cubicBezTo>
                    <a:cubicBezTo>
                      <a:pt x="1597858" y="200851"/>
                      <a:pt x="1602377" y="195403"/>
                      <a:pt x="1608462" y="192795"/>
                    </a:cubicBezTo>
                    <a:cubicBezTo>
                      <a:pt x="1615421" y="189813"/>
                      <a:pt x="1623217" y="189366"/>
                      <a:pt x="1630496" y="187286"/>
                    </a:cubicBezTo>
                    <a:cubicBezTo>
                      <a:pt x="1636079" y="185691"/>
                      <a:pt x="1641363" y="183084"/>
                      <a:pt x="1647021" y="181778"/>
                    </a:cubicBezTo>
                    <a:cubicBezTo>
                      <a:pt x="1665267" y="177568"/>
                      <a:pt x="1702106" y="170761"/>
                      <a:pt x="1702106" y="170761"/>
                    </a:cubicBezTo>
                    <a:cubicBezTo>
                      <a:pt x="1740665" y="172597"/>
                      <a:pt x="1779303" y="173192"/>
                      <a:pt x="1817783" y="176270"/>
                    </a:cubicBezTo>
                    <a:cubicBezTo>
                      <a:pt x="1825329" y="176874"/>
                      <a:pt x="1832426" y="180136"/>
                      <a:pt x="1839816" y="181778"/>
                    </a:cubicBezTo>
                    <a:cubicBezTo>
                      <a:pt x="1848956" y="183809"/>
                      <a:pt x="1858219" y="185255"/>
                      <a:pt x="1867359" y="187286"/>
                    </a:cubicBezTo>
                    <a:cubicBezTo>
                      <a:pt x="1874749" y="188928"/>
                      <a:pt x="1882002" y="191153"/>
                      <a:pt x="1889392" y="192795"/>
                    </a:cubicBezTo>
                    <a:cubicBezTo>
                      <a:pt x="1909627" y="197292"/>
                      <a:pt x="1919763" y="198050"/>
                      <a:pt x="1938968" y="203812"/>
                    </a:cubicBezTo>
                    <a:cubicBezTo>
                      <a:pt x="1950091" y="207149"/>
                      <a:pt x="1961002" y="211157"/>
                      <a:pt x="1972019" y="214829"/>
                    </a:cubicBezTo>
                    <a:cubicBezTo>
                      <a:pt x="1977527" y="216665"/>
                      <a:pt x="1982751" y="219951"/>
                      <a:pt x="1988544" y="220337"/>
                    </a:cubicBezTo>
                    <a:lnTo>
                      <a:pt x="2071171" y="225845"/>
                    </a:lnTo>
                    <a:lnTo>
                      <a:pt x="2109730" y="231354"/>
                    </a:lnTo>
                    <a:cubicBezTo>
                      <a:pt x="2126229" y="233416"/>
                      <a:pt x="2142932" y="233973"/>
                      <a:pt x="2159306" y="236862"/>
                    </a:cubicBezTo>
                    <a:cubicBezTo>
                      <a:pt x="2174217" y="239493"/>
                      <a:pt x="2188526" y="244909"/>
                      <a:pt x="2203373" y="247879"/>
                    </a:cubicBezTo>
                    <a:lnTo>
                      <a:pt x="2230915" y="253388"/>
                    </a:lnTo>
                    <a:cubicBezTo>
                      <a:pt x="2258457" y="251552"/>
                      <a:pt x="2286063" y="250496"/>
                      <a:pt x="2313542" y="247879"/>
                    </a:cubicBezTo>
                    <a:cubicBezTo>
                      <a:pt x="2377714" y="241767"/>
                      <a:pt x="2326381" y="242371"/>
                      <a:pt x="2357609" y="242371"/>
                    </a:cubicBezTo>
                    <a:lnTo>
                      <a:pt x="2352101" y="242371"/>
                    </a:lnTo>
                    <a:lnTo>
                      <a:pt x="2649556" y="247879"/>
                    </a:lnTo>
                    <a:cubicBezTo>
                      <a:pt x="2671429" y="248522"/>
                      <a:pt x="2767308" y="256774"/>
                      <a:pt x="2792775" y="258896"/>
                    </a:cubicBezTo>
                    <a:cubicBezTo>
                      <a:pt x="2900108" y="280363"/>
                      <a:pt x="2808004" y="258465"/>
                      <a:pt x="2875402" y="280930"/>
                    </a:cubicBezTo>
                    <a:cubicBezTo>
                      <a:pt x="2882584" y="283324"/>
                      <a:pt x="2890185" y="284263"/>
                      <a:pt x="2897436" y="286438"/>
                    </a:cubicBezTo>
                    <a:cubicBezTo>
                      <a:pt x="2911275" y="290590"/>
                      <a:pt x="2939193" y="298953"/>
                      <a:pt x="2952520" y="308472"/>
                    </a:cubicBezTo>
                    <a:cubicBezTo>
                      <a:pt x="2962695" y="315740"/>
                      <a:pt x="2979506" y="337326"/>
                      <a:pt x="2985571" y="347031"/>
                    </a:cubicBezTo>
                    <a:cubicBezTo>
                      <a:pt x="2989923" y="353994"/>
                      <a:pt x="2992362" y="362024"/>
                      <a:pt x="2996587" y="369065"/>
                    </a:cubicBezTo>
                    <a:cubicBezTo>
                      <a:pt x="3003399" y="380419"/>
                      <a:pt x="3018621" y="402115"/>
                      <a:pt x="3018621" y="402115"/>
                    </a:cubicBezTo>
                    <a:cubicBezTo>
                      <a:pt x="3020457" y="409460"/>
                      <a:pt x="3021148" y="417190"/>
                      <a:pt x="3024130" y="424149"/>
                    </a:cubicBezTo>
                    <a:cubicBezTo>
                      <a:pt x="3026738" y="430234"/>
                      <a:pt x="3032823" y="434475"/>
                      <a:pt x="3035147" y="440674"/>
                    </a:cubicBezTo>
                    <a:cubicBezTo>
                      <a:pt x="3038434" y="449441"/>
                      <a:pt x="3037965" y="459249"/>
                      <a:pt x="3040655" y="468217"/>
                    </a:cubicBezTo>
                    <a:cubicBezTo>
                      <a:pt x="3043496" y="477688"/>
                      <a:pt x="3048000" y="486578"/>
                      <a:pt x="3051672" y="495759"/>
                    </a:cubicBezTo>
                    <a:cubicBezTo>
                      <a:pt x="3053508" y="504940"/>
                      <a:pt x="3055149" y="514161"/>
                      <a:pt x="3057180" y="523301"/>
                    </a:cubicBezTo>
                    <a:cubicBezTo>
                      <a:pt x="3061994" y="544965"/>
                      <a:pt x="3064872" y="549601"/>
                      <a:pt x="3068197" y="572877"/>
                    </a:cubicBezTo>
                    <a:cubicBezTo>
                      <a:pt x="3070716" y="590510"/>
                      <a:pt x="3077632" y="661713"/>
                      <a:pt x="3079214" y="677537"/>
                    </a:cubicBezTo>
                    <a:cubicBezTo>
                      <a:pt x="3077378" y="719768"/>
                      <a:pt x="3076829" y="762075"/>
                      <a:pt x="3073706" y="804231"/>
                    </a:cubicBezTo>
                    <a:cubicBezTo>
                      <a:pt x="3073147" y="811781"/>
                      <a:pt x="3069551" y="818816"/>
                      <a:pt x="3068197" y="826265"/>
                    </a:cubicBezTo>
                    <a:cubicBezTo>
                      <a:pt x="3065874" y="839039"/>
                      <a:pt x="3065235" y="852093"/>
                      <a:pt x="3062689" y="864824"/>
                    </a:cubicBezTo>
                    <a:cubicBezTo>
                      <a:pt x="3061550" y="870518"/>
                      <a:pt x="3058588" y="875716"/>
                      <a:pt x="3057180" y="881349"/>
                    </a:cubicBezTo>
                    <a:cubicBezTo>
                      <a:pt x="3054909" y="890432"/>
                      <a:pt x="3054362" y="899923"/>
                      <a:pt x="3051672" y="908891"/>
                    </a:cubicBezTo>
                    <a:cubicBezTo>
                      <a:pt x="3048357" y="919940"/>
                      <a:pt x="3036148" y="947617"/>
                      <a:pt x="3029638" y="958467"/>
                    </a:cubicBezTo>
                    <a:cubicBezTo>
                      <a:pt x="3022826" y="969821"/>
                      <a:pt x="3007604" y="991518"/>
                      <a:pt x="3007604" y="991518"/>
                    </a:cubicBezTo>
                    <a:cubicBezTo>
                      <a:pt x="2997909" y="1020604"/>
                      <a:pt x="3005316" y="1003213"/>
                      <a:pt x="2980062" y="1041094"/>
                    </a:cubicBezTo>
                    <a:lnTo>
                      <a:pt x="2969045" y="1057619"/>
                    </a:lnTo>
                    <a:lnTo>
                      <a:pt x="2958028" y="1074144"/>
                    </a:lnTo>
                    <a:cubicBezTo>
                      <a:pt x="2956192" y="1079653"/>
                      <a:pt x="2956147" y="1086136"/>
                      <a:pt x="2952520" y="1090670"/>
                    </a:cubicBezTo>
                    <a:cubicBezTo>
                      <a:pt x="2948385" y="1095839"/>
                      <a:pt x="2941916" y="1098725"/>
                      <a:pt x="2935995" y="1101686"/>
                    </a:cubicBezTo>
                    <a:cubicBezTo>
                      <a:pt x="2927186" y="1106091"/>
                      <a:pt x="2905679" y="1110348"/>
                      <a:pt x="2897436" y="1112703"/>
                    </a:cubicBezTo>
                    <a:cubicBezTo>
                      <a:pt x="2891853" y="1114298"/>
                      <a:pt x="2885986" y="1115392"/>
                      <a:pt x="2880910" y="1118212"/>
                    </a:cubicBezTo>
                    <a:cubicBezTo>
                      <a:pt x="2869336" y="1124642"/>
                      <a:pt x="2857222" y="1130883"/>
                      <a:pt x="2847860" y="1140245"/>
                    </a:cubicBezTo>
                    <a:cubicBezTo>
                      <a:pt x="2842351" y="1145754"/>
                      <a:pt x="2837816" y="1152450"/>
                      <a:pt x="2831334" y="1156771"/>
                    </a:cubicBezTo>
                    <a:cubicBezTo>
                      <a:pt x="2826503" y="1159992"/>
                      <a:pt x="2820317" y="1160443"/>
                      <a:pt x="2814809" y="1162279"/>
                    </a:cubicBezTo>
                    <a:cubicBezTo>
                      <a:pt x="2804881" y="1172208"/>
                      <a:pt x="2795182" y="1184068"/>
                      <a:pt x="2781759" y="1189821"/>
                    </a:cubicBezTo>
                    <a:cubicBezTo>
                      <a:pt x="2774800" y="1192803"/>
                      <a:pt x="2767004" y="1193250"/>
                      <a:pt x="2759725" y="1195330"/>
                    </a:cubicBezTo>
                    <a:cubicBezTo>
                      <a:pt x="2704407" y="1211135"/>
                      <a:pt x="2790050" y="1189124"/>
                      <a:pt x="2721166" y="1206347"/>
                    </a:cubicBezTo>
                    <a:cubicBezTo>
                      <a:pt x="2713821" y="1211855"/>
                      <a:pt x="2706653" y="1217607"/>
                      <a:pt x="2699132" y="1222872"/>
                    </a:cubicBezTo>
                    <a:cubicBezTo>
                      <a:pt x="2681890" y="1234941"/>
                      <a:pt x="2660416" y="1247401"/>
                      <a:pt x="2644048" y="1261431"/>
                    </a:cubicBezTo>
                    <a:cubicBezTo>
                      <a:pt x="2638133" y="1266501"/>
                      <a:pt x="2633671" y="1273173"/>
                      <a:pt x="2627522" y="1277956"/>
                    </a:cubicBezTo>
                    <a:cubicBezTo>
                      <a:pt x="2617071" y="1286085"/>
                      <a:pt x="2594472" y="1299990"/>
                      <a:pt x="2594472" y="1299990"/>
                    </a:cubicBezTo>
                    <a:cubicBezTo>
                      <a:pt x="2590800" y="1305498"/>
                      <a:pt x="2586144" y="1310465"/>
                      <a:pt x="2583455" y="1316515"/>
                    </a:cubicBezTo>
                    <a:cubicBezTo>
                      <a:pt x="2578738" y="1327127"/>
                      <a:pt x="2579406" y="1340276"/>
                      <a:pt x="2572438" y="1349566"/>
                    </a:cubicBezTo>
                    <a:cubicBezTo>
                      <a:pt x="2525625" y="1411986"/>
                      <a:pt x="2582703" y="1333143"/>
                      <a:pt x="2544896" y="1393633"/>
                    </a:cubicBezTo>
                    <a:cubicBezTo>
                      <a:pt x="2540030" y="1401418"/>
                      <a:pt x="2533636" y="1408146"/>
                      <a:pt x="2528371" y="1415667"/>
                    </a:cubicBezTo>
                    <a:cubicBezTo>
                      <a:pt x="2520778" y="1426514"/>
                      <a:pt x="2513682" y="1437701"/>
                      <a:pt x="2506337" y="1448718"/>
                    </a:cubicBezTo>
                    <a:cubicBezTo>
                      <a:pt x="2502665" y="1454226"/>
                      <a:pt x="2498281" y="1459322"/>
                      <a:pt x="2495320" y="1465243"/>
                    </a:cubicBezTo>
                    <a:cubicBezTo>
                      <a:pt x="2491648" y="1472588"/>
                      <a:pt x="2487538" y="1479729"/>
                      <a:pt x="2484303" y="1487277"/>
                    </a:cubicBezTo>
                    <a:cubicBezTo>
                      <a:pt x="2477123" y="1504031"/>
                      <a:pt x="2476281" y="1527093"/>
                      <a:pt x="2456761" y="1536853"/>
                    </a:cubicBezTo>
                    <a:lnTo>
                      <a:pt x="2412693" y="1558886"/>
                    </a:lnTo>
                    <a:cubicBezTo>
                      <a:pt x="2405349" y="1562558"/>
                      <a:pt x="2398450" y="1567306"/>
                      <a:pt x="2390660" y="1569903"/>
                    </a:cubicBezTo>
                    <a:cubicBezTo>
                      <a:pt x="2367854" y="1577506"/>
                      <a:pt x="2378965" y="1572191"/>
                      <a:pt x="2357609" y="1586429"/>
                    </a:cubicBezTo>
                    <a:cubicBezTo>
                      <a:pt x="2333465" y="1622644"/>
                      <a:pt x="2357374" y="1583642"/>
                      <a:pt x="2341084" y="1619479"/>
                    </a:cubicBezTo>
                    <a:cubicBezTo>
                      <a:pt x="2334288" y="1634430"/>
                      <a:pt x="2319050" y="1663547"/>
                      <a:pt x="2319050" y="1663547"/>
                    </a:cubicBezTo>
                    <a:cubicBezTo>
                      <a:pt x="2317214" y="1670891"/>
                      <a:pt x="2315184" y="1678190"/>
                      <a:pt x="2313542" y="1685580"/>
                    </a:cubicBezTo>
                    <a:cubicBezTo>
                      <a:pt x="2311511" y="1694720"/>
                      <a:pt x="2310497" y="1704090"/>
                      <a:pt x="2308033" y="1713123"/>
                    </a:cubicBezTo>
                    <a:cubicBezTo>
                      <a:pt x="2304977" y="1724326"/>
                      <a:pt x="2300688" y="1735156"/>
                      <a:pt x="2297016" y="1746173"/>
                    </a:cubicBezTo>
                    <a:cubicBezTo>
                      <a:pt x="2295180" y="1751681"/>
                      <a:pt x="2294729" y="1757867"/>
                      <a:pt x="2291508" y="1762698"/>
                    </a:cubicBezTo>
                    <a:lnTo>
                      <a:pt x="2280491" y="1779224"/>
                    </a:lnTo>
                    <a:cubicBezTo>
                      <a:pt x="2271772" y="1814103"/>
                      <a:pt x="2279183" y="1794959"/>
                      <a:pt x="2252949" y="1834308"/>
                    </a:cubicBezTo>
                    <a:lnTo>
                      <a:pt x="2241932" y="1850833"/>
                    </a:lnTo>
                    <a:cubicBezTo>
                      <a:pt x="2238260" y="1856342"/>
                      <a:pt x="2235597" y="1862678"/>
                      <a:pt x="2230915" y="1867359"/>
                    </a:cubicBezTo>
                    <a:cubicBezTo>
                      <a:pt x="2223570" y="1874703"/>
                      <a:pt x="2215641" y="1881506"/>
                      <a:pt x="2208881" y="1889392"/>
                    </a:cubicBezTo>
                    <a:cubicBezTo>
                      <a:pt x="2193779" y="1907011"/>
                      <a:pt x="2188364" y="1931184"/>
                      <a:pt x="2175831" y="1949985"/>
                    </a:cubicBezTo>
                    <a:lnTo>
                      <a:pt x="2164814" y="1966511"/>
                    </a:lnTo>
                    <a:cubicBezTo>
                      <a:pt x="2162978" y="1972019"/>
                      <a:pt x="2161709" y="1977750"/>
                      <a:pt x="2159306" y="1983036"/>
                    </a:cubicBezTo>
                    <a:cubicBezTo>
                      <a:pt x="2152510" y="1997987"/>
                      <a:pt x="2142466" y="2011523"/>
                      <a:pt x="2137272" y="2027103"/>
                    </a:cubicBezTo>
                    <a:cubicBezTo>
                      <a:pt x="2135436" y="2032612"/>
                      <a:pt x="2134360" y="2038435"/>
                      <a:pt x="2131763" y="2043629"/>
                    </a:cubicBezTo>
                    <a:cubicBezTo>
                      <a:pt x="2128802" y="2049550"/>
                      <a:pt x="2123708" y="2054233"/>
                      <a:pt x="2120747" y="2060154"/>
                    </a:cubicBezTo>
                    <a:cubicBezTo>
                      <a:pt x="2113686" y="2074277"/>
                      <a:pt x="2108207" y="2114768"/>
                      <a:pt x="2104221" y="2120747"/>
                    </a:cubicBezTo>
                    <a:lnTo>
                      <a:pt x="2093204" y="2137272"/>
                    </a:lnTo>
                    <a:cubicBezTo>
                      <a:pt x="2088308" y="2151962"/>
                      <a:pt x="2085755" y="2162217"/>
                      <a:pt x="2076679" y="2175831"/>
                    </a:cubicBezTo>
                    <a:cubicBezTo>
                      <a:pt x="2066494" y="2191109"/>
                      <a:pt x="2054645" y="2205209"/>
                      <a:pt x="2043628" y="2219898"/>
                    </a:cubicBezTo>
                    <a:cubicBezTo>
                      <a:pt x="2038120" y="2227243"/>
                      <a:pt x="2033595" y="2235440"/>
                      <a:pt x="2027103" y="2241932"/>
                    </a:cubicBezTo>
                    <a:cubicBezTo>
                      <a:pt x="2021595" y="2247441"/>
                      <a:pt x="2015361" y="2252309"/>
                      <a:pt x="2010578" y="2258458"/>
                    </a:cubicBezTo>
                    <a:cubicBezTo>
                      <a:pt x="2002449" y="2268909"/>
                      <a:pt x="1995889" y="2280491"/>
                      <a:pt x="1988544" y="2291508"/>
                    </a:cubicBezTo>
                    <a:lnTo>
                      <a:pt x="1977527" y="2308033"/>
                    </a:lnTo>
                    <a:cubicBezTo>
                      <a:pt x="1966327" y="2364041"/>
                      <a:pt x="1977804" y="2312572"/>
                      <a:pt x="1966510" y="2352101"/>
                    </a:cubicBezTo>
                    <a:cubicBezTo>
                      <a:pt x="1964430" y="2359380"/>
                      <a:pt x="1963177" y="2366884"/>
                      <a:pt x="1961002" y="2374135"/>
                    </a:cubicBezTo>
                    <a:cubicBezTo>
                      <a:pt x="1957665" y="2385258"/>
                      <a:pt x="1956426" y="2397523"/>
                      <a:pt x="1949985" y="2407185"/>
                    </a:cubicBezTo>
                    <a:cubicBezTo>
                      <a:pt x="1946313" y="2412694"/>
                      <a:pt x="1943206" y="2418625"/>
                      <a:pt x="1938968" y="2423711"/>
                    </a:cubicBezTo>
                    <a:cubicBezTo>
                      <a:pt x="1920564" y="2445796"/>
                      <a:pt x="1924382" y="2433008"/>
                      <a:pt x="1911426" y="2456761"/>
                    </a:cubicBezTo>
                    <a:cubicBezTo>
                      <a:pt x="1903562" y="2471179"/>
                      <a:pt x="1894585" y="2485249"/>
                      <a:pt x="1889392" y="2500829"/>
                    </a:cubicBezTo>
                    <a:cubicBezTo>
                      <a:pt x="1887556" y="2506337"/>
                      <a:pt x="1885479" y="2511771"/>
                      <a:pt x="1883884" y="2517354"/>
                    </a:cubicBezTo>
                    <a:cubicBezTo>
                      <a:pt x="1870051" y="2565770"/>
                      <a:pt x="1886073" y="2516292"/>
                      <a:pt x="1872867" y="2555913"/>
                    </a:cubicBezTo>
                    <a:cubicBezTo>
                      <a:pt x="1871031" y="2587127"/>
                      <a:pt x="1870068" y="2618405"/>
                      <a:pt x="1867359" y="2649556"/>
                    </a:cubicBezTo>
                    <a:cubicBezTo>
                      <a:pt x="1866391" y="2660683"/>
                      <a:pt x="1864273" y="2671704"/>
                      <a:pt x="1861850" y="2682607"/>
                    </a:cubicBezTo>
                    <a:cubicBezTo>
                      <a:pt x="1856625" y="2706119"/>
                      <a:pt x="1854260" y="2693753"/>
                      <a:pt x="1850833" y="2721166"/>
                    </a:cubicBezTo>
                    <a:cubicBezTo>
                      <a:pt x="1849922" y="2728454"/>
                      <a:pt x="1850833" y="2735855"/>
                      <a:pt x="1850833" y="2743200"/>
                    </a:cubicBezTo>
                    <a:lnTo>
                      <a:pt x="0" y="2737691"/>
                    </a:lnTo>
                    <a:cubicBezTo>
                      <a:pt x="5508" y="1825127"/>
                      <a:pt x="11017" y="912564"/>
                      <a:pt x="16525" y="0"/>
                    </a:cubicBezTo>
                    <a:close/>
                  </a:path>
                </a:pathLst>
              </a:custGeom>
              <a:solidFill>
                <a:schemeClr val="accent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ight Arrow 2">
                <a:extLst>
                  <a:ext uri="{FF2B5EF4-FFF2-40B4-BE49-F238E27FC236}">
                    <a16:creationId xmlns:a16="http://schemas.microsoft.com/office/drawing/2014/main" id="{879A2094-0F95-537B-23A6-5C99DC0B5D6A}"/>
                  </a:ext>
                </a:extLst>
              </p:cNvPr>
              <p:cNvSpPr/>
              <p:nvPr/>
            </p:nvSpPr>
            <p:spPr>
              <a:xfrm rot="3607453">
                <a:off x="2167012" y="629132"/>
                <a:ext cx="644622" cy="292975"/>
              </a:xfrm>
              <a:custGeom>
                <a:avLst/>
                <a:gdLst>
                  <a:gd name="connsiteX0" fmla="*/ 0 w 1534814"/>
                  <a:gd name="connsiteY0" fmla="*/ 262176 h 1048705"/>
                  <a:gd name="connsiteX1" fmla="*/ 1010462 w 1534814"/>
                  <a:gd name="connsiteY1" fmla="*/ 262176 h 1048705"/>
                  <a:gd name="connsiteX2" fmla="*/ 1010462 w 1534814"/>
                  <a:gd name="connsiteY2" fmla="*/ 0 h 1048705"/>
                  <a:gd name="connsiteX3" fmla="*/ 1534814 w 1534814"/>
                  <a:gd name="connsiteY3" fmla="*/ 524353 h 1048705"/>
                  <a:gd name="connsiteX4" fmla="*/ 1010462 w 1534814"/>
                  <a:gd name="connsiteY4" fmla="*/ 1048705 h 1048705"/>
                  <a:gd name="connsiteX5" fmla="*/ 1010462 w 1534814"/>
                  <a:gd name="connsiteY5" fmla="*/ 786529 h 1048705"/>
                  <a:gd name="connsiteX6" fmla="*/ 0 w 1534814"/>
                  <a:gd name="connsiteY6" fmla="*/ 786529 h 1048705"/>
                  <a:gd name="connsiteX7" fmla="*/ 0 w 1534814"/>
                  <a:gd name="connsiteY7" fmla="*/ 262176 h 1048705"/>
                  <a:gd name="connsiteX0" fmla="*/ 0 w 1633137"/>
                  <a:gd name="connsiteY0" fmla="*/ 213015 h 1048705"/>
                  <a:gd name="connsiteX1" fmla="*/ 1108785 w 1633137"/>
                  <a:gd name="connsiteY1" fmla="*/ 262176 h 1048705"/>
                  <a:gd name="connsiteX2" fmla="*/ 1108785 w 1633137"/>
                  <a:gd name="connsiteY2" fmla="*/ 0 h 1048705"/>
                  <a:gd name="connsiteX3" fmla="*/ 1633137 w 1633137"/>
                  <a:gd name="connsiteY3" fmla="*/ 524353 h 1048705"/>
                  <a:gd name="connsiteX4" fmla="*/ 1108785 w 1633137"/>
                  <a:gd name="connsiteY4" fmla="*/ 1048705 h 1048705"/>
                  <a:gd name="connsiteX5" fmla="*/ 1108785 w 1633137"/>
                  <a:gd name="connsiteY5" fmla="*/ 786529 h 1048705"/>
                  <a:gd name="connsiteX6" fmla="*/ 98323 w 1633137"/>
                  <a:gd name="connsiteY6" fmla="*/ 786529 h 1048705"/>
                  <a:gd name="connsiteX7" fmla="*/ 0 w 1633137"/>
                  <a:gd name="connsiteY7" fmla="*/ 213015 h 1048705"/>
                  <a:gd name="connsiteX0" fmla="*/ 0 w 1633137"/>
                  <a:gd name="connsiteY0" fmla="*/ 213015 h 1048705"/>
                  <a:gd name="connsiteX1" fmla="*/ 1108785 w 1633137"/>
                  <a:gd name="connsiteY1" fmla="*/ 262176 h 1048705"/>
                  <a:gd name="connsiteX2" fmla="*/ 1108785 w 1633137"/>
                  <a:gd name="connsiteY2" fmla="*/ 0 h 1048705"/>
                  <a:gd name="connsiteX3" fmla="*/ 1633137 w 1633137"/>
                  <a:gd name="connsiteY3" fmla="*/ 524353 h 1048705"/>
                  <a:gd name="connsiteX4" fmla="*/ 1108785 w 1633137"/>
                  <a:gd name="connsiteY4" fmla="*/ 1048705 h 1048705"/>
                  <a:gd name="connsiteX5" fmla="*/ 1108785 w 1633137"/>
                  <a:gd name="connsiteY5" fmla="*/ 786529 h 1048705"/>
                  <a:gd name="connsiteX6" fmla="*/ 98323 w 1633137"/>
                  <a:gd name="connsiteY6" fmla="*/ 786529 h 1048705"/>
                  <a:gd name="connsiteX7" fmla="*/ 0 w 1633137"/>
                  <a:gd name="connsiteY7" fmla="*/ 213015 h 1048705"/>
                  <a:gd name="connsiteX0" fmla="*/ 9832 w 1642969"/>
                  <a:gd name="connsiteY0" fmla="*/ 213015 h 1048705"/>
                  <a:gd name="connsiteX1" fmla="*/ 1118617 w 1642969"/>
                  <a:gd name="connsiteY1" fmla="*/ 262176 h 1048705"/>
                  <a:gd name="connsiteX2" fmla="*/ 1118617 w 1642969"/>
                  <a:gd name="connsiteY2" fmla="*/ 0 h 1048705"/>
                  <a:gd name="connsiteX3" fmla="*/ 1642969 w 1642969"/>
                  <a:gd name="connsiteY3" fmla="*/ 524353 h 1048705"/>
                  <a:gd name="connsiteX4" fmla="*/ 1118617 w 1642969"/>
                  <a:gd name="connsiteY4" fmla="*/ 1048705 h 1048705"/>
                  <a:gd name="connsiteX5" fmla="*/ 1118617 w 1642969"/>
                  <a:gd name="connsiteY5" fmla="*/ 786529 h 1048705"/>
                  <a:gd name="connsiteX6" fmla="*/ 0 w 1642969"/>
                  <a:gd name="connsiteY6" fmla="*/ 796361 h 1048705"/>
                  <a:gd name="connsiteX7" fmla="*/ 9832 w 1642969"/>
                  <a:gd name="connsiteY7" fmla="*/ 213015 h 1048705"/>
                  <a:gd name="connsiteX0" fmla="*/ 9832 w 1642969"/>
                  <a:gd name="connsiteY0" fmla="*/ 213015 h 1048705"/>
                  <a:gd name="connsiteX1" fmla="*/ 1118617 w 1642969"/>
                  <a:gd name="connsiteY1" fmla="*/ 262176 h 1048705"/>
                  <a:gd name="connsiteX2" fmla="*/ 1118617 w 1642969"/>
                  <a:gd name="connsiteY2" fmla="*/ 0 h 1048705"/>
                  <a:gd name="connsiteX3" fmla="*/ 1642969 w 1642969"/>
                  <a:gd name="connsiteY3" fmla="*/ 524353 h 1048705"/>
                  <a:gd name="connsiteX4" fmla="*/ 1118617 w 1642969"/>
                  <a:gd name="connsiteY4" fmla="*/ 1048705 h 1048705"/>
                  <a:gd name="connsiteX5" fmla="*/ 1118617 w 1642969"/>
                  <a:gd name="connsiteY5" fmla="*/ 786529 h 1048705"/>
                  <a:gd name="connsiteX6" fmla="*/ 0 w 1642969"/>
                  <a:gd name="connsiteY6" fmla="*/ 796361 h 1048705"/>
                  <a:gd name="connsiteX7" fmla="*/ 9832 w 1642969"/>
                  <a:gd name="connsiteY7" fmla="*/ 213015 h 1048705"/>
                  <a:gd name="connsiteX0" fmla="*/ 9832 w 1642969"/>
                  <a:gd name="connsiteY0" fmla="*/ 213015 h 1048705"/>
                  <a:gd name="connsiteX1" fmla="*/ 1118617 w 1642969"/>
                  <a:gd name="connsiteY1" fmla="*/ 262176 h 1048705"/>
                  <a:gd name="connsiteX2" fmla="*/ 1118617 w 1642969"/>
                  <a:gd name="connsiteY2" fmla="*/ 0 h 1048705"/>
                  <a:gd name="connsiteX3" fmla="*/ 1642969 w 1642969"/>
                  <a:gd name="connsiteY3" fmla="*/ 524353 h 1048705"/>
                  <a:gd name="connsiteX4" fmla="*/ 1118617 w 1642969"/>
                  <a:gd name="connsiteY4" fmla="*/ 1048705 h 1048705"/>
                  <a:gd name="connsiteX5" fmla="*/ 1118617 w 1642969"/>
                  <a:gd name="connsiteY5" fmla="*/ 786529 h 1048705"/>
                  <a:gd name="connsiteX6" fmla="*/ 0 w 1642969"/>
                  <a:gd name="connsiteY6" fmla="*/ 796361 h 1048705"/>
                  <a:gd name="connsiteX7" fmla="*/ 9832 w 1642969"/>
                  <a:gd name="connsiteY7" fmla="*/ 213015 h 1048705"/>
                  <a:gd name="connsiteX0" fmla="*/ 9832 w 1642969"/>
                  <a:gd name="connsiteY0" fmla="*/ 213015 h 1048705"/>
                  <a:gd name="connsiteX1" fmla="*/ 1118617 w 1642969"/>
                  <a:gd name="connsiteY1" fmla="*/ 262176 h 1048705"/>
                  <a:gd name="connsiteX2" fmla="*/ 1118617 w 1642969"/>
                  <a:gd name="connsiteY2" fmla="*/ 0 h 1048705"/>
                  <a:gd name="connsiteX3" fmla="*/ 1642969 w 1642969"/>
                  <a:gd name="connsiteY3" fmla="*/ 524353 h 1048705"/>
                  <a:gd name="connsiteX4" fmla="*/ 1118617 w 1642969"/>
                  <a:gd name="connsiteY4" fmla="*/ 1048705 h 1048705"/>
                  <a:gd name="connsiteX5" fmla="*/ 1118617 w 1642969"/>
                  <a:gd name="connsiteY5" fmla="*/ 786529 h 1048705"/>
                  <a:gd name="connsiteX6" fmla="*/ 0 w 1642969"/>
                  <a:gd name="connsiteY6" fmla="*/ 796361 h 1048705"/>
                  <a:gd name="connsiteX7" fmla="*/ 9832 w 1642969"/>
                  <a:gd name="connsiteY7" fmla="*/ 213015 h 1048705"/>
                  <a:gd name="connsiteX0" fmla="*/ 9832 w 1642969"/>
                  <a:gd name="connsiteY0" fmla="*/ 213015 h 1048705"/>
                  <a:gd name="connsiteX1" fmla="*/ 1187443 w 1642969"/>
                  <a:gd name="connsiteY1" fmla="*/ 380163 h 1048705"/>
                  <a:gd name="connsiteX2" fmla="*/ 1118617 w 1642969"/>
                  <a:gd name="connsiteY2" fmla="*/ 0 h 1048705"/>
                  <a:gd name="connsiteX3" fmla="*/ 1642969 w 1642969"/>
                  <a:gd name="connsiteY3" fmla="*/ 524353 h 1048705"/>
                  <a:gd name="connsiteX4" fmla="*/ 1118617 w 1642969"/>
                  <a:gd name="connsiteY4" fmla="*/ 1048705 h 1048705"/>
                  <a:gd name="connsiteX5" fmla="*/ 1118617 w 1642969"/>
                  <a:gd name="connsiteY5" fmla="*/ 786529 h 1048705"/>
                  <a:gd name="connsiteX6" fmla="*/ 0 w 1642969"/>
                  <a:gd name="connsiteY6" fmla="*/ 796361 h 1048705"/>
                  <a:gd name="connsiteX7" fmla="*/ 9832 w 1642969"/>
                  <a:gd name="connsiteY7" fmla="*/ 213015 h 1048705"/>
                  <a:gd name="connsiteX0" fmla="*/ 9832 w 1642969"/>
                  <a:gd name="connsiteY0" fmla="*/ 213015 h 1048705"/>
                  <a:gd name="connsiteX1" fmla="*/ 1187443 w 1642969"/>
                  <a:gd name="connsiteY1" fmla="*/ 380163 h 1048705"/>
                  <a:gd name="connsiteX2" fmla="*/ 1118617 w 1642969"/>
                  <a:gd name="connsiteY2" fmla="*/ 0 h 1048705"/>
                  <a:gd name="connsiteX3" fmla="*/ 1642969 w 1642969"/>
                  <a:gd name="connsiteY3" fmla="*/ 524353 h 1048705"/>
                  <a:gd name="connsiteX4" fmla="*/ 1118617 w 1642969"/>
                  <a:gd name="connsiteY4" fmla="*/ 1048705 h 1048705"/>
                  <a:gd name="connsiteX5" fmla="*/ 1246436 w 1642969"/>
                  <a:gd name="connsiteY5" fmla="*/ 648878 h 1048705"/>
                  <a:gd name="connsiteX6" fmla="*/ 0 w 1642969"/>
                  <a:gd name="connsiteY6" fmla="*/ 796361 h 1048705"/>
                  <a:gd name="connsiteX7" fmla="*/ 9832 w 1642969"/>
                  <a:gd name="connsiteY7" fmla="*/ 213015 h 1048705"/>
                  <a:gd name="connsiteX0" fmla="*/ 9832 w 1642969"/>
                  <a:gd name="connsiteY0" fmla="*/ 213015 h 1048705"/>
                  <a:gd name="connsiteX1" fmla="*/ 1266101 w 1642969"/>
                  <a:gd name="connsiteY1" fmla="*/ 419492 h 1048705"/>
                  <a:gd name="connsiteX2" fmla="*/ 1118617 w 1642969"/>
                  <a:gd name="connsiteY2" fmla="*/ 0 h 1048705"/>
                  <a:gd name="connsiteX3" fmla="*/ 1642969 w 1642969"/>
                  <a:gd name="connsiteY3" fmla="*/ 524353 h 1048705"/>
                  <a:gd name="connsiteX4" fmla="*/ 1118617 w 1642969"/>
                  <a:gd name="connsiteY4" fmla="*/ 1048705 h 1048705"/>
                  <a:gd name="connsiteX5" fmla="*/ 1246436 w 1642969"/>
                  <a:gd name="connsiteY5" fmla="*/ 648878 h 1048705"/>
                  <a:gd name="connsiteX6" fmla="*/ 0 w 1642969"/>
                  <a:gd name="connsiteY6" fmla="*/ 796361 h 1048705"/>
                  <a:gd name="connsiteX7" fmla="*/ 9832 w 1642969"/>
                  <a:gd name="connsiteY7" fmla="*/ 213015 h 1048705"/>
                  <a:gd name="connsiteX0" fmla="*/ 9832 w 1642969"/>
                  <a:gd name="connsiteY0" fmla="*/ 95028 h 930718"/>
                  <a:gd name="connsiteX1" fmla="*/ 1266101 w 1642969"/>
                  <a:gd name="connsiteY1" fmla="*/ 301505 h 930718"/>
                  <a:gd name="connsiteX2" fmla="*/ 1089121 w 1642969"/>
                  <a:gd name="connsiteY2" fmla="*/ 0 h 930718"/>
                  <a:gd name="connsiteX3" fmla="*/ 1642969 w 1642969"/>
                  <a:gd name="connsiteY3" fmla="*/ 406366 h 930718"/>
                  <a:gd name="connsiteX4" fmla="*/ 1118617 w 1642969"/>
                  <a:gd name="connsiteY4" fmla="*/ 930718 h 930718"/>
                  <a:gd name="connsiteX5" fmla="*/ 1246436 w 1642969"/>
                  <a:gd name="connsiteY5" fmla="*/ 530891 h 930718"/>
                  <a:gd name="connsiteX6" fmla="*/ 0 w 1642969"/>
                  <a:gd name="connsiteY6" fmla="*/ 678374 h 930718"/>
                  <a:gd name="connsiteX7" fmla="*/ 9832 w 1642969"/>
                  <a:gd name="connsiteY7" fmla="*/ 95028 h 930718"/>
                  <a:gd name="connsiteX0" fmla="*/ 9832 w 1642969"/>
                  <a:gd name="connsiteY0" fmla="*/ 95028 h 802898"/>
                  <a:gd name="connsiteX1" fmla="*/ 1266101 w 1642969"/>
                  <a:gd name="connsiteY1" fmla="*/ 301505 h 802898"/>
                  <a:gd name="connsiteX2" fmla="*/ 1089121 w 1642969"/>
                  <a:gd name="connsiteY2" fmla="*/ 0 h 802898"/>
                  <a:gd name="connsiteX3" fmla="*/ 1642969 w 1642969"/>
                  <a:gd name="connsiteY3" fmla="*/ 406366 h 802898"/>
                  <a:gd name="connsiteX4" fmla="*/ 1157946 w 1642969"/>
                  <a:gd name="connsiteY4" fmla="*/ 802898 h 802898"/>
                  <a:gd name="connsiteX5" fmla="*/ 1246436 w 1642969"/>
                  <a:gd name="connsiteY5" fmla="*/ 530891 h 802898"/>
                  <a:gd name="connsiteX6" fmla="*/ 0 w 1642969"/>
                  <a:gd name="connsiteY6" fmla="*/ 678374 h 802898"/>
                  <a:gd name="connsiteX7" fmla="*/ 9832 w 1642969"/>
                  <a:gd name="connsiteY7" fmla="*/ 95028 h 802898"/>
                  <a:gd name="connsiteX0" fmla="*/ 9832 w 1642969"/>
                  <a:gd name="connsiteY0" fmla="*/ 95028 h 802898"/>
                  <a:gd name="connsiteX1" fmla="*/ 1266101 w 1642969"/>
                  <a:gd name="connsiteY1" fmla="*/ 301505 h 802898"/>
                  <a:gd name="connsiteX2" fmla="*/ 1089121 w 1642969"/>
                  <a:gd name="connsiteY2" fmla="*/ 0 h 802898"/>
                  <a:gd name="connsiteX3" fmla="*/ 1642969 w 1642969"/>
                  <a:gd name="connsiteY3" fmla="*/ 406366 h 802898"/>
                  <a:gd name="connsiteX4" fmla="*/ 1157946 w 1642969"/>
                  <a:gd name="connsiteY4" fmla="*/ 802898 h 802898"/>
                  <a:gd name="connsiteX5" fmla="*/ 1246436 w 1642969"/>
                  <a:gd name="connsiteY5" fmla="*/ 530891 h 802898"/>
                  <a:gd name="connsiteX6" fmla="*/ 0 w 1642969"/>
                  <a:gd name="connsiteY6" fmla="*/ 678374 h 802898"/>
                  <a:gd name="connsiteX7" fmla="*/ 9832 w 1642969"/>
                  <a:gd name="connsiteY7" fmla="*/ 95028 h 802898"/>
                  <a:gd name="connsiteX0" fmla="*/ 9832 w 1642969"/>
                  <a:gd name="connsiteY0" fmla="*/ 95028 h 802898"/>
                  <a:gd name="connsiteX1" fmla="*/ 1266101 w 1642969"/>
                  <a:gd name="connsiteY1" fmla="*/ 301505 h 802898"/>
                  <a:gd name="connsiteX2" fmla="*/ 1089121 w 1642969"/>
                  <a:gd name="connsiteY2" fmla="*/ 0 h 802898"/>
                  <a:gd name="connsiteX3" fmla="*/ 1642969 w 1642969"/>
                  <a:gd name="connsiteY3" fmla="*/ 406366 h 802898"/>
                  <a:gd name="connsiteX4" fmla="*/ 1157946 w 1642969"/>
                  <a:gd name="connsiteY4" fmla="*/ 802898 h 802898"/>
                  <a:gd name="connsiteX5" fmla="*/ 1246436 w 1642969"/>
                  <a:gd name="connsiteY5" fmla="*/ 530891 h 802898"/>
                  <a:gd name="connsiteX6" fmla="*/ 0 w 1642969"/>
                  <a:gd name="connsiteY6" fmla="*/ 678374 h 802898"/>
                  <a:gd name="connsiteX7" fmla="*/ 9832 w 1642969"/>
                  <a:gd name="connsiteY7" fmla="*/ 95028 h 802898"/>
                  <a:gd name="connsiteX0" fmla="*/ 9832 w 1642969"/>
                  <a:gd name="connsiteY0" fmla="*/ 95028 h 802898"/>
                  <a:gd name="connsiteX1" fmla="*/ 1266101 w 1642969"/>
                  <a:gd name="connsiteY1" fmla="*/ 301505 h 802898"/>
                  <a:gd name="connsiteX2" fmla="*/ 1089121 w 1642969"/>
                  <a:gd name="connsiteY2" fmla="*/ 0 h 802898"/>
                  <a:gd name="connsiteX3" fmla="*/ 1642969 w 1642969"/>
                  <a:gd name="connsiteY3" fmla="*/ 406366 h 802898"/>
                  <a:gd name="connsiteX4" fmla="*/ 1157946 w 1642969"/>
                  <a:gd name="connsiteY4" fmla="*/ 802898 h 802898"/>
                  <a:gd name="connsiteX5" fmla="*/ 1246436 w 1642969"/>
                  <a:gd name="connsiteY5" fmla="*/ 530891 h 802898"/>
                  <a:gd name="connsiteX6" fmla="*/ 0 w 1642969"/>
                  <a:gd name="connsiteY6" fmla="*/ 678374 h 802898"/>
                  <a:gd name="connsiteX7" fmla="*/ 9832 w 1642969"/>
                  <a:gd name="connsiteY7" fmla="*/ 95028 h 802898"/>
                  <a:gd name="connsiteX0" fmla="*/ 9832 w 1642969"/>
                  <a:gd name="connsiteY0" fmla="*/ 95028 h 802898"/>
                  <a:gd name="connsiteX1" fmla="*/ 1266101 w 1642969"/>
                  <a:gd name="connsiteY1" fmla="*/ 301505 h 802898"/>
                  <a:gd name="connsiteX2" fmla="*/ 1089121 w 1642969"/>
                  <a:gd name="connsiteY2" fmla="*/ 0 h 802898"/>
                  <a:gd name="connsiteX3" fmla="*/ 1642969 w 1642969"/>
                  <a:gd name="connsiteY3" fmla="*/ 406366 h 802898"/>
                  <a:gd name="connsiteX4" fmla="*/ 1157946 w 1642969"/>
                  <a:gd name="connsiteY4" fmla="*/ 802898 h 802898"/>
                  <a:gd name="connsiteX5" fmla="*/ 1246436 w 1642969"/>
                  <a:gd name="connsiteY5" fmla="*/ 530891 h 802898"/>
                  <a:gd name="connsiteX6" fmla="*/ 0 w 1642969"/>
                  <a:gd name="connsiteY6" fmla="*/ 678374 h 802898"/>
                  <a:gd name="connsiteX7" fmla="*/ 9832 w 1642969"/>
                  <a:gd name="connsiteY7" fmla="*/ 95028 h 802898"/>
                  <a:gd name="connsiteX0" fmla="*/ 455523 w 1642969"/>
                  <a:gd name="connsiteY0" fmla="*/ 203183 h 802898"/>
                  <a:gd name="connsiteX1" fmla="*/ 1266101 w 1642969"/>
                  <a:gd name="connsiteY1" fmla="*/ 301505 h 802898"/>
                  <a:gd name="connsiteX2" fmla="*/ 1089121 w 1642969"/>
                  <a:gd name="connsiteY2" fmla="*/ 0 h 802898"/>
                  <a:gd name="connsiteX3" fmla="*/ 1642969 w 1642969"/>
                  <a:gd name="connsiteY3" fmla="*/ 406366 h 802898"/>
                  <a:gd name="connsiteX4" fmla="*/ 1157946 w 1642969"/>
                  <a:gd name="connsiteY4" fmla="*/ 802898 h 802898"/>
                  <a:gd name="connsiteX5" fmla="*/ 1246436 w 1642969"/>
                  <a:gd name="connsiteY5" fmla="*/ 530891 h 802898"/>
                  <a:gd name="connsiteX6" fmla="*/ 0 w 1642969"/>
                  <a:gd name="connsiteY6" fmla="*/ 678374 h 802898"/>
                  <a:gd name="connsiteX7" fmla="*/ 455523 w 1642969"/>
                  <a:gd name="connsiteY7" fmla="*/ 203183 h 802898"/>
                  <a:gd name="connsiteX0" fmla="*/ 0 w 1187446"/>
                  <a:gd name="connsiteY0" fmla="*/ 203183 h 802898"/>
                  <a:gd name="connsiteX1" fmla="*/ 810578 w 1187446"/>
                  <a:gd name="connsiteY1" fmla="*/ 301505 h 802898"/>
                  <a:gd name="connsiteX2" fmla="*/ 633598 w 1187446"/>
                  <a:gd name="connsiteY2" fmla="*/ 0 h 802898"/>
                  <a:gd name="connsiteX3" fmla="*/ 1187446 w 1187446"/>
                  <a:gd name="connsiteY3" fmla="*/ 406366 h 802898"/>
                  <a:gd name="connsiteX4" fmla="*/ 702423 w 1187446"/>
                  <a:gd name="connsiteY4" fmla="*/ 802898 h 802898"/>
                  <a:gd name="connsiteX5" fmla="*/ 790913 w 1187446"/>
                  <a:gd name="connsiteY5" fmla="*/ 530891 h 802898"/>
                  <a:gd name="connsiteX6" fmla="*/ 11910 w 1187446"/>
                  <a:gd name="connsiteY6" fmla="*/ 540723 h 802898"/>
                  <a:gd name="connsiteX7" fmla="*/ 0 w 1187446"/>
                  <a:gd name="connsiteY7" fmla="*/ 203183 h 802898"/>
                  <a:gd name="connsiteX0" fmla="*/ 0 w 1187446"/>
                  <a:gd name="connsiteY0" fmla="*/ 203183 h 802898"/>
                  <a:gd name="connsiteX1" fmla="*/ 810578 w 1187446"/>
                  <a:gd name="connsiteY1" fmla="*/ 301505 h 802898"/>
                  <a:gd name="connsiteX2" fmla="*/ 633598 w 1187446"/>
                  <a:gd name="connsiteY2" fmla="*/ 0 h 802898"/>
                  <a:gd name="connsiteX3" fmla="*/ 1187446 w 1187446"/>
                  <a:gd name="connsiteY3" fmla="*/ 406366 h 802898"/>
                  <a:gd name="connsiteX4" fmla="*/ 702423 w 1187446"/>
                  <a:gd name="connsiteY4" fmla="*/ 802898 h 802898"/>
                  <a:gd name="connsiteX5" fmla="*/ 790913 w 1187446"/>
                  <a:gd name="connsiteY5" fmla="*/ 530891 h 802898"/>
                  <a:gd name="connsiteX6" fmla="*/ 11910 w 1187446"/>
                  <a:gd name="connsiteY6" fmla="*/ 540723 h 802898"/>
                  <a:gd name="connsiteX7" fmla="*/ 0 w 1187446"/>
                  <a:gd name="connsiteY7" fmla="*/ 203183 h 802898"/>
                  <a:gd name="connsiteX0" fmla="*/ 0 w 1187446"/>
                  <a:gd name="connsiteY0" fmla="*/ 203183 h 802898"/>
                  <a:gd name="connsiteX1" fmla="*/ 810578 w 1187446"/>
                  <a:gd name="connsiteY1" fmla="*/ 301505 h 802898"/>
                  <a:gd name="connsiteX2" fmla="*/ 633598 w 1187446"/>
                  <a:gd name="connsiteY2" fmla="*/ 0 h 802898"/>
                  <a:gd name="connsiteX3" fmla="*/ 1187446 w 1187446"/>
                  <a:gd name="connsiteY3" fmla="*/ 406366 h 802898"/>
                  <a:gd name="connsiteX4" fmla="*/ 702423 w 1187446"/>
                  <a:gd name="connsiteY4" fmla="*/ 802898 h 802898"/>
                  <a:gd name="connsiteX5" fmla="*/ 790913 w 1187446"/>
                  <a:gd name="connsiteY5" fmla="*/ 530891 h 802898"/>
                  <a:gd name="connsiteX6" fmla="*/ 11910 w 1187446"/>
                  <a:gd name="connsiteY6" fmla="*/ 540723 h 802898"/>
                  <a:gd name="connsiteX7" fmla="*/ 0 w 1187446"/>
                  <a:gd name="connsiteY7" fmla="*/ 203183 h 802898"/>
                  <a:gd name="connsiteX0" fmla="*/ 0 w 1187446"/>
                  <a:gd name="connsiteY0" fmla="*/ 203183 h 802898"/>
                  <a:gd name="connsiteX1" fmla="*/ 810578 w 1187446"/>
                  <a:gd name="connsiteY1" fmla="*/ 301505 h 802898"/>
                  <a:gd name="connsiteX2" fmla="*/ 633598 w 1187446"/>
                  <a:gd name="connsiteY2" fmla="*/ 0 h 802898"/>
                  <a:gd name="connsiteX3" fmla="*/ 1187446 w 1187446"/>
                  <a:gd name="connsiteY3" fmla="*/ 406366 h 802898"/>
                  <a:gd name="connsiteX4" fmla="*/ 702423 w 1187446"/>
                  <a:gd name="connsiteY4" fmla="*/ 802898 h 802898"/>
                  <a:gd name="connsiteX5" fmla="*/ 790913 w 1187446"/>
                  <a:gd name="connsiteY5" fmla="*/ 530891 h 802898"/>
                  <a:gd name="connsiteX6" fmla="*/ 11910 w 1187446"/>
                  <a:gd name="connsiteY6" fmla="*/ 540723 h 802898"/>
                  <a:gd name="connsiteX7" fmla="*/ 0 w 1187446"/>
                  <a:gd name="connsiteY7" fmla="*/ 203183 h 802898"/>
                  <a:gd name="connsiteX0" fmla="*/ 0 w 1187446"/>
                  <a:gd name="connsiteY0" fmla="*/ 203183 h 802898"/>
                  <a:gd name="connsiteX1" fmla="*/ 810578 w 1187446"/>
                  <a:gd name="connsiteY1" fmla="*/ 301505 h 802898"/>
                  <a:gd name="connsiteX2" fmla="*/ 633598 w 1187446"/>
                  <a:gd name="connsiteY2" fmla="*/ 0 h 802898"/>
                  <a:gd name="connsiteX3" fmla="*/ 1187446 w 1187446"/>
                  <a:gd name="connsiteY3" fmla="*/ 406366 h 802898"/>
                  <a:gd name="connsiteX4" fmla="*/ 702423 w 1187446"/>
                  <a:gd name="connsiteY4" fmla="*/ 802898 h 802898"/>
                  <a:gd name="connsiteX5" fmla="*/ 790913 w 1187446"/>
                  <a:gd name="connsiteY5" fmla="*/ 530891 h 802898"/>
                  <a:gd name="connsiteX6" fmla="*/ 11910 w 1187446"/>
                  <a:gd name="connsiteY6" fmla="*/ 540723 h 802898"/>
                  <a:gd name="connsiteX7" fmla="*/ 0 w 1187446"/>
                  <a:gd name="connsiteY7" fmla="*/ 203183 h 802898"/>
                  <a:gd name="connsiteX0" fmla="*/ 0 w 1187446"/>
                  <a:gd name="connsiteY0" fmla="*/ 203183 h 802898"/>
                  <a:gd name="connsiteX1" fmla="*/ 810578 w 1187446"/>
                  <a:gd name="connsiteY1" fmla="*/ 301505 h 802898"/>
                  <a:gd name="connsiteX2" fmla="*/ 633598 w 1187446"/>
                  <a:gd name="connsiteY2" fmla="*/ 0 h 802898"/>
                  <a:gd name="connsiteX3" fmla="*/ 1187446 w 1187446"/>
                  <a:gd name="connsiteY3" fmla="*/ 406366 h 802898"/>
                  <a:gd name="connsiteX4" fmla="*/ 702423 w 1187446"/>
                  <a:gd name="connsiteY4" fmla="*/ 802898 h 802898"/>
                  <a:gd name="connsiteX5" fmla="*/ 877792 w 1187446"/>
                  <a:gd name="connsiteY5" fmla="*/ 459454 h 802898"/>
                  <a:gd name="connsiteX6" fmla="*/ 11910 w 1187446"/>
                  <a:gd name="connsiteY6" fmla="*/ 540723 h 802898"/>
                  <a:gd name="connsiteX7" fmla="*/ 0 w 1187446"/>
                  <a:gd name="connsiteY7" fmla="*/ 203183 h 802898"/>
                  <a:gd name="connsiteX0" fmla="*/ 0 w 1187446"/>
                  <a:gd name="connsiteY0" fmla="*/ 203183 h 652879"/>
                  <a:gd name="connsiteX1" fmla="*/ 810578 w 1187446"/>
                  <a:gd name="connsiteY1" fmla="*/ 301505 h 652879"/>
                  <a:gd name="connsiteX2" fmla="*/ 633598 w 1187446"/>
                  <a:gd name="connsiteY2" fmla="*/ 0 h 652879"/>
                  <a:gd name="connsiteX3" fmla="*/ 1187446 w 1187446"/>
                  <a:gd name="connsiteY3" fmla="*/ 406366 h 652879"/>
                  <a:gd name="connsiteX4" fmla="*/ 868284 w 1187446"/>
                  <a:gd name="connsiteY4" fmla="*/ 652879 h 652879"/>
                  <a:gd name="connsiteX5" fmla="*/ 877792 w 1187446"/>
                  <a:gd name="connsiteY5" fmla="*/ 459454 h 652879"/>
                  <a:gd name="connsiteX6" fmla="*/ 11910 w 1187446"/>
                  <a:gd name="connsiteY6" fmla="*/ 540723 h 652879"/>
                  <a:gd name="connsiteX7" fmla="*/ 0 w 1187446"/>
                  <a:gd name="connsiteY7" fmla="*/ 203183 h 652879"/>
                  <a:gd name="connsiteX0" fmla="*/ 0 w 1061076"/>
                  <a:gd name="connsiteY0" fmla="*/ 203183 h 652879"/>
                  <a:gd name="connsiteX1" fmla="*/ 810578 w 1061076"/>
                  <a:gd name="connsiteY1" fmla="*/ 301505 h 652879"/>
                  <a:gd name="connsiteX2" fmla="*/ 633598 w 1061076"/>
                  <a:gd name="connsiteY2" fmla="*/ 0 h 652879"/>
                  <a:gd name="connsiteX3" fmla="*/ 1061076 w 1061076"/>
                  <a:gd name="connsiteY3" fmla="*/ 392078 h 652879"/>
                  <a:gd name="connsiteX4" fmla="*/ 868284 w 1061076"/>
                  <a:gd name="connsiteY4" fmla="*/ 652879 h 652879"/>
                  <a:gd name="connsiteX5" fmla="*/ 877792 w 1061076"/>
                  <a:gd name="connsiteY5" fmla="*/ 459454 h 652879"/>
                  <a:gd name="connsiteX6" fmla="*/ 11910 w 1061076"/>
                  <a:gd name="connsiteY6" fmla="*/ 540723 h 652879"/>
                  <a:gd name="connsiteX7" fmla="*/ 0 w 1061076"/>
                  <a:gd name="connsiteY7" fmla="*/ 203183 h 652879"/>
                  <a:gd name="connsiteX0" fmla="*/ 0 w 1061076"/>
                  <a:gd name="connsiteY0" fmla="*/ 60308 h 510004"/>
                  <a:gd name="connsiteX1" fmla="*/ 810578 w 1061076"/>
                  <a:gd name="connsiteY1" fmla="*/ 158630 h 510004"/>
                  <a:gd name="connsiteX2" fmla="*/ 815256 w 1061076"/>
                  <a:gd name="connsiteY2" fmla="*/ 0 h 510004"/>
                  <a:gd name="connsiteX3" fmla="*/ 1061076 w 1061076"/>
                  <a:gd name="connsiteY3" fmla="*/ 249203 h 510004"/>
                  <a:gd name="connsiteX4" fmla="*/ 868284 w 1061076"/>
                  <a:gd name="connsiteY4" fmla="*/ 510004 h 510004"/>
                  <a:gd name="connsiteX5" fmla="*/ 877792 w 1061076"/>
                  <a:gd name="connsiteY5" fmla="*/ 316579 h 510004"/>
                  <a:gd name="connsiteX6" fmla="*/ 11910 w 1061076"/>
                  <a:gd name="connsiteY6" fmla="*/ 397848 h 510004"/>
                  <a:gd name="connsiteX7" fmla="*/ 0 w 1061076"/>
                  <a:gd name="connsiteY7" fmla="*/ 60308 h 510004"/>
                  <a:gd name="connsiteX0" fmla="*/ 0 w 1061076"/>
                  <a:gd name="connsiteY0" fmla="*/ 60308 h 510004"/>
                  <a:gd name="connsiteX1" fmla="*/ 818477 w 1061076"/>
                  <a:gd name="connsiteY1" fmla="*/ 194349 h 510004"/>
                  <a:gd name="connsiteX2" fmla="*/ 815256 w 1061076"/>
                  <a:gd name="connsiteY2" fmla="*/ 0 h 510004"/>
                  <a:gd name="connsiteX3" fmla="*/ 1061076 w 1061076"/>
                  <a:gd name="connsiteY3" fmla="*/ 249203 h 510004"/>
                  <a:gd name="connsiteX4" fmla="*/ 868284 w 1061076"/>
                  <a:gd name="connsiteY4" fmla="*/ 510004 h 510004"/>
                  <a:gd name="connsiteX5" fmla="*/ 877792 w 1061076"/>
                  <a:gd name="connsiteY5" fmla="*/ 316579 h 510004"/>
                  <a:gd name="connsiteX6" fmla="*/ 11910 w 1061076"/>
                  <a:gd name="connsiteY6" fmla="*/ 397848 h 510004"/>
                  <a:gd name="connsiteX7" fmla="*/ 0 w 1061076"/>
                  <a:gd name="connsiteY7" fmla="*/ 60308 h 510004"/>
                  <a:gd name="connsiteX0" fmla="*/ 0 w 1061076"/>
                  <a:gd name="connsiteY0" fmla="*/ 60308 h 510004"/>
                  <a:gd name="connsiteX1" fmla="*/ 818477 w 1061076"/>
                  <a:gd name="connsiteY1" fmla="*/ 194349 h 510004"/>
                  <a:gd name="connsiteX2" fmla="*/ 815256 w 1061076"/>
                  <a:gd name="connsiteY2" fmla="*/ 0 h 510004"/>
                  <a:gd name="connsiteX3" fmla="*/ 1061076 w 1061076"/>
                  <a:gd name="connsiteY3" fmla="*/ 249203 h 510004"/>
                  <a:gd name="connsiteX4" fmla="*/ 868284 w 1061076"/>
                  <a:gd name="connsiteY4" fmla="*/ 510004 h 510004"/>
                  <a:gd name="connsiteX5" fmla="*/ 743524 w 1061076"/>
                  <a:gd name="connsiteY5" fmla="*/ 323723 h 510004"/>
                  <a:gd name="connsiteX6" fmla="*/ 11910 w 1061076"/>
                  <a:gd name="connsiteY6" fmla="*/ 397848 h 510004"/>
                  <a:gd name="connsiteX7" fmla="*/ 0 w 1061076"/>
                  <a:gd name="connsiteY7" fmla="*/ 60308 h 510004"/>
                  <a:gd name="connsiteX0" fmla="*/ 0 w 1061076"/>
                  <a:gd name="connsiteY0" fmla="*/ 60308 h 538579"/>
                  <a:gd name="connsiteX1" fmla="*/ 818477 w 1061076"/>
                  <a:gd name="connsiteY1" fmla="*/ 194349 h 538579"/>
                  <a:gd name="connsiteX2" fmla="*/ 815256 w 1061076"/>
                  <a:gd name="connsiteY2" fmla="*/ 0 h 538579"/>
                  <a:gd name="connsiteX3" fmla="*/ 1061076 w 1061076"/>
                  <a:gd name="connsiteY3" fmla="*/ 249203 h 538579"/>
                  <a:gd name="connsiteX4" fmla="*/ 741914 w 1061076"/>
                  <a:gd name="connsiteY4" fmla="*/ 538579 h 538579"/>
                  <a:gd name="connsiteX5" fmla="*/ 743524 w 1061076"/>
                  <a:gd name="connsiteY5" fmla="*/ 323723 h 538579"/>
                  <a:gd name="connsiteX6" fmla="*/ 11910 w 1061076"/>
                  <a:gd name="connsiteY6" fmla="*/ 397848 h 538579"/>
                  <a:gd name="connsiteX7" fmla="*/ 0 w 1061076"/>
                  <a:gd name="connsiteY7" fmla="*/ 60308 h 538579"/>
                  <a:gd name="connsiteX0" fmla="*/ 0 w 1061076"/>
                  <a:gd name="connsiteY0" fmla="*/ 96027 h 574298"/>
                  <a:gd name="connsiteX1" fmla="*/ 818477 w 1061076"/>
                  <a:gd name="connsiteY1" fmla="*/ 230068 h 574298"/>
                  <a:gd name="connsiteX2" fmla="*/ 712580 w 1061076"/>
                  <a:gd name="connsiteY2" fmla="*/ 0 h 574298"/>
                  <a:gd name="connsiteX3" fmla="*/ 1061076 w 1061076"/>
                  <a:gd name="connsiteY3" fmla="*/ 284922 h 574298"/>
                  <a:gd name="connsiteX4" fmla="*/ 741914 w 1061076"/>
                  <a:gd name="connsiteY4" fmla="*/ 574298 h 574298"/>
                  <a:gd name="connsiteX5" fmla="*/ 743524 w 1061076"/>
                  <a:gd name="connsiteY5" fmla="*/ 359442 h 574298"/>
                  <a:gd name="connsiteX6" fmla="*/ 11910 w 1061076"/>
                  <a:gd name="connsiteY6" fmla="*/ 433567 h 574298"/>
                  <a:gd name="connsiteX7" fmla="*/ 0 w 1061076"/>
                  <a:gd name="connsiteY7" fmla="*/ 96027 h 574298"/>
                  <a:gd name="connsiteX0" fmla="*/ 0 w 1061076"/>
                  <a:gd name="connsiteY0" fmla="*/ 96027 h 574298"/>
                  <a:gd name="connsiteX1" fmla="*/ 763190 w 1061076"/>
                  <a:gd name="connsiteY1" fmla="*/ 265787 h 574298"/>
                  <a:gd name="connsiteX2" fmla="*/ 712580 w 1061076"/>
                  <a:gd name="connsiteY2" fmla="*/ 0 h 574298"/>
                  <a:gd name="connsiteX3" fmla="*/ 1061076 w 1061076"/>
                  <a:gd name="connsiteY3" fmla="*/ 284922 h 574298"/>
                  <a:gd name="connsiteX4" fmla="*/ 741914 w 1061076"/>
                  <a:gd name="connsiteY4" fmla="*/ 574298 h 574298"/>
                  <a:gd name="connsiteX5" fmla="*/ 743524 w 1061076"/>
                  <a:gd name="connsiteY5" fmla="*/ 359442 h 574298"/>
                  <a:gd name="connsiteX6" fmla="*/ 11910 w 1061076"/>
                  <a:gd name="connsiteY6" fmla="*/ 433567 h 574298"/>
                  <a:gd name="connsiteX7" fmla="*/ 0 w 1061076"/>
                  <a:gd name="connsiteY7" fmla="*/ 96027 h 574298"/>
                  <a:gd name="connsiteX0" fmla="*/ 0 w 1061076"/>
                  <a:gd name="connsiteY0" fmla="*/ 96027 h 574298"/>
                  <a:gd name="connsiteX1" fmla="*/ 778986 w 1061076"/>
                  <a:gd name="connsiteY1" fmla="*/ 194350 h 574298"/>
                  <a:gd name="connsiteX2" fmla="*/ 712580 w 1061076"/>
                  <a:gd name="connsiteY2" fmla="*/ 0 h 574298"/>
                  <a:gd name="connsiteX3" fmla="*/ 1061076 w 1061076"/>
                  <a:gd name="connsiteY3" fmla="*/ 284922 h 574298"/>
                  <a:gd name="connsiteX4" fmla="*/ 741914 w 1061076"/>
                  <a:gd name="connsiteY4" fmla="*/ 574298 h 574298"/>
                  <a:gd name="connsiteX5" fmla="*/ 743524 w 1061076"/>
                  <a:gd name="connsiteY5" fmla="*/ 359442 h 574298"/>
                  <a:gd name="connsiteX6" fmla="*/ 11910 w 1061076"/>
                  <a:gd name="connsiteY6" fmla="*/ 433567 h 574298"/>
                  <a:gd name="connsiteX7" fmla="*/ 0 w 1061076"/>
                  <a:gd name="connsiteY7" fmla="*/ 96027 h 574298"/>
                  <a:gd name="connsiteX0" fmla="*/ 0 w 1061076"/>
                  <a:gd name="connsiteY0" fmla="*/ 96027 h 574298"/>
                  <a:gd name="connsiteX1" fmla="*/ 778986 w 1061076"/>
                  <a:gd name="connsiteY1" fmla="*/ 194350 h 574298"/>
                  <a:gd name="connsiteX2" fmla="*/ 712580 w 1061076"/>
                  <a:gd name="connsiteY2" fmla="*/ 0 h 574298"/>
                  <a:gd name="connsiteX3" fmla="*/ 1061076 w 1061076"/>
                  <a:gd name="connsiteY3" fmla="*/ 284922 h 574298"/>
                  <a:gd name="connsiteX4" fmla="*/ 741914 w 1061076"/>
                  <a:gd name="connsiteY4" fmla="*/ 574298 h 574298"/>
                  <a:gd name="connsiteX5" fmla="*/ 790913 w 1061076"/>
                  <a:gd name="connsiteY5" fmla="*/ 409448 h 574298"/>
                  <a:gd name="connsiteX6" fmla="*/ 11910 w 1061076"/>
                  <a:gd name="connsiteY6" fmla="*/ 433567 h 574298"/>
                  <a:gd name="connsiteX7" fmla="*/ 0 w 1061076"/>
                  <a:gd name="connsiteY7" fmla="*/ 96027 h 574298"/>
                  <a:gd name="connsiteX0" fmla="*/ 0 w 1061076"/>
                  <a:gd name="connsiteY0" fmla="*/ 96027 h 574298"/>
                  <a:gd name="connsiteX1" fmla="*/ 778986 w 1061076"/>
                  <a:gd name="connsiteY1" fmla="*/ 194350 h 574298"/>
                  <a:gd name="connsiteX2" fmla="*/ 712580 w 1061076"/>
                  <a:gd name="connsiteY2" fmla="*/ 0 h 574298"/>
                  <a:gd name="connsiteX3" fmla="*/ 1061076 w 1061076"/>
                  <a:gd name="connsiteY3" fmla="*/ 284922 h 574298"/>
                  <a:gd name="connsiteX4" fmla="*/ 741914 w 1061076"/>
                  <a:gd name="connsiteY4" fmla="*/ 574298 h 574298"/>
                  <a:gd name="connsiteX5" fmla="*/ 790913 w 1061076"/>
                  <a:gd name="connsiteY5" fmla="*/ 409448 h 574298"/>
                  <a:gd name="connsiteX6" fmla="*/ 11910 w 1061076"/>
                  <a:gd name="connsiteY6" fmla="*/ 433567 h 574298"/>
                  <a:gd name="connsiteX7" fmla="*/ 0 w 1061076"/>
                  <a:gd name="connsiteY7" fmla="*/ 96027 h 574298"/>
                  <a:gd name="connsiteX0" fmla="*/ 0 w 1061076"/>
                  <a:gd name="connsiteY0" fmla="*/ 96027 h 574298"/>
                  <a:gd name="connsiteX1" fmla="*/ 778986 w 1061076"/>
                  <a:gd name="connsiteY1" fmla="*/ 194350 h 574298"/>
                  <a:gd name="connsiteX2" fmla="*/ 712580 w 1061076"/>
                  <a:gd name="connsiteY2" fmla="*/ 0 h 574298"/>
                  <a:gd name="connsiteX3" fmla="*/ 1061076 w 1061076"/>
                  <a:gd name="connsiteY3" fmla="*/ 284922 h 574298"/>
                  <a:gd name="connsiteX4" fmla="*/ 741914 w 1061076"/>
                  <a:gd name="connsiteY4" fmla="*/ 574298 h 574298"/>
                  <a:gd name="connsiteX5" fmla="*/ 790913 w 1061076"/>
                  <a:gd name="connsiteY5" fmla="*/ 409448 h 574298"/>
                  <a:gd name="connsiteX6" fmla="*/ 11910 w 1061076"/>
                  <a:gd name="connsiteY6" fmla="*/ 433567 h 574298"/>
                  <a:gd name="connsiteX7" fmla="*/ 0 w 1061076"/>
                  <a:gd name="connsiteY7" fmla="*/ 96027 h 574298"/>
                  <a:gd name="connsiteX0" fmla="*/ 0 w 1061076"/>
                  <a:gd name="connsiteY0" fmla="*/ 96027 h 574298"/>
                  <a:gd name="connsiteX1" fmla="*/ 778986 w 1061076"/>
                  <a:gd name="connsiteY1" fmla="*/ 194350 h 574298"/>
                  <a:gd name="connsiteX2" fmla="*/ 712580 w 1061076"/>
                  <a:gd name="connsiteY2" fmla="*/ 0 h 574298"/>
                  <a:gd name="connsiteX3" fmla="*/ 1061076 w 1061076"/>
                  <a:gd name="connsiteY3" fmla="*/ 284922 h 574298"/>
                  <a:gd name="connsiteX4" fmla="*/ 741914 w 1061076"/>
                  <a:gd name="connsiteY4" fmla="*/ 574298 h 574298"/>
                  <a:gd name="connsiteX5" fmla="*/ 790913 w 1061076"/>
                  <a:gd name="connsiteY5" fmla="*/ 409448 h 574298"/>
                  <a:gd name="connsiteX6" fmla="*/ 11910 w 1061076"/>
                  <a:gd name="connsiteY6" fmla="*/ 433567 h 574298"/>
                  <a:gd name="connsiteX7" fmla="*/ 0 w 1061076"/>
                  <a:gd name="connsiteY7" fmla="*/ 96027 h 574298"/>
                  <a:gd name="connsiteX0" fmla="*/ 0 w 1061076"/>
                  <a:gd name="connsiteY0" fmla="*/ 96027 h 574298"/>
                  <a:gd name="connsiteX1" fmla="*/ 778986 w 1061076"/>
                  <a:gd name="connsiteY1" fmla="*/ 194350 h 574298"/>
                  <a:gd name="connsiteX2" fmla="*/ 712580 w 1061076"/>
                  <a:gd name="connsiteY2" fmla="*/ 0 h 574298"/>
                  <a:gd name="connsiteX3" fmla="*/ 1061076 w 1061076"/>
                  <a:gd name="connsiteY3" fmla="*/ 284922 h 574298"/>
                  <a:gd name="connsiteX4" fmla="*/ 741914 w 1061076"/>
                  <a:gd name="connsiteY4" fmla="*/ 574298 h 574298"/>
                  <a:gd name="connsiteX5" fmla="*/ 790913 w 1061076"/>
                  <a:gd name="connsiteY5" fmla="*/ 409448 h 574298"/>
                  <a:gd name="connsiteX6" fmla="*/ 11910 w 1061076"/>
                  <a:gd name="connsiteY6" fmla="*/ 433567 h 574298"/>
                  <a:gd name="connsiteX7" fmla="*/ 0 w 1061076"/>
                  <a:gd name="connsiteY7" fmla="*/ 96027 h 574298"/>
                  <a:gd name="connsiteX0" fmla="*/ 0 w 1061076"/>
                  <a:gd name="connsiteY0" fmla="*/ 96027 h 574298"/>
                  <a:gd name="connsiteX1" fmla="*/ 778986 w 1061076"/>
                  <a:gd name="connsiteY1" fmla="*/ 194350 h 574298"/>
                  <a:gd name="connsiteX2" fmla="*/ 712580 w 1061076"/>
                  <a:gd name="connsiteY2" fmla="*/ 0 h 574298"/>
                  <a:gd name="connsiteX3" fmla="*/ 1061076 w 1061076"/>
                  <a:gd name="connsiteY3" fmla="*/ 284922 h 574298"/>
                  <a:gd name="connsiteX4" fmla="*/ 741914 w 1061076"/>
                  <a:gd name="connsiteY4" fmla="*/ 574298 h 574298"/>
                  <a:gd name="connsiteX5" fmla="*/ 790913 w 1061076"/>
                  <a:gd name="connsiteY5" fmla="*/ 409448 h 574298"/>
                  <a:gd name="connsiteX6" fmla="*/ 11910 w 1061076"/>
                  <a:gd name="connsiteY6" fmla="*/ 433567 h 574298"/>
                  <a:gd name="connsiteX7" fmla="*/ 0 w 1061076"/>
                  <a:gd name="connsiteY7" fmla="*/ 96027 h 574298"/>
                  <a:gd name="connsiteX0" fmla="*/ 0 w 1061076"/>
                  <a:gd name="connsiteY0" fmla="*/ 96027 h 574298"/>
                  <a:gd name="connsiteX1" fmla="*/ 778986 w 1061076"/>
                  <a:gd name="connsiteY1" fmla="*/ 194350 h 574298"/>
                  <a:gd name="connsiteX2" fmla="*/ 712580 w 1061076"/>
                  <a:gd name="connsiteY2" fmla="*/ 0 h 574298"/>
                  <a:gd name="connsiteX3" fmla="*/ 1061076 w 1061076"/>
                  <a:gd name="connsiteY3" fmla="*/ 284922 h 574298"/>
                  <a:gd name="connsiteX4" fmla="*/ 741914 w 1061076"/>
                  <a:gd name="connsiteY4" fmla="*/ 574298 h 574298"/>
                  <a:gd name="connsiteX5" fmla="*/ 790913 w 1061076"/>
                  <a:gd name="connsiteY5" fmla="*/ 409448 h 574298"/>
                  <a:gd name="connsiteX6" fmla="*/ 11910 w 1061076"/>
                  <a:gd name="connsiteY6" fmla="*/ 433567 h 574298"/>
                  <a:gd name="connsiteX7" fmla="*/ 0 w 1061076"/>
                  <a:gd name="connsiteY7" fmla="*/ 96027 h 574298"/>
                  <a:gd name="connsiteX0" fmla="*/ 0 w 1061076"/>
                  <a:gd name="connsiteY0" fmla="*/ 96027 h 574298"/>
                  <a:gd name="connsiteX1" fmla="*/ 778986 w 1061076"/>
                  <a:gd name="connsiteY1" fmla="*/ 194350 h 574298"/>
                  <a:gd name="connsiteX2" fmla="*/ 712580 w 1061076"/>
                  <a:gd name="connsiteY2" fmla="*/ 0 h 574298"/>
                  <a:gd name="connsiteX3" fmla="*/ 1061076 w 1061076"/>
                  <a:gd name="connsiteY3" fmla="*/ 284922 h 574298"/>
                  <a:gd name="connsiteX4" fmla="*/ 741914 w 1061076"/>
                  <a:gd name="connsiteY4" fmla="*/ 574298 h 574298"/>
                  <a:gd name="connsiteX5" fmla="*/ 790913 w 1061076"/>
                  <a:gd name="connsiteY5" fmla="*/ 409448 h 574298"/>
                  <a:gd name="connsiteX6" fmla="*/ 11910 w 1061076"/>
                  <a:gd name="connsiteY6" fmla="*/ 433567 h 574298"/>
                  <a:gd name="connsiteX7" fmla="*/ 0 w 1061076"/>
                  <a:gd name="connsiteY7" fmla="*/ 96027 h 574298"/>
                  <a:gd name="connsiteX0" fmla="*/ 0 w 1061076"/>
                  <a:gd name="connsiteY0" fmla="*/ 96027 h 574298"/>
                  <a:gd name="connsiteX1" fmla="*/ 778986 w 1061076"/>
                  <a:gd name="connsiteY1" fmla="*/ 194350 h 574298"/>
                  <a:gd name="connsiteX2" fmla="*/ 712580 w 1061076"/>
                  <a:gd name="connsiteY2" fmla="*/ 0 h 574298"/>
                  <a:gd name="connsiteX3" fmla="*/ 1061076 w 1061076"/>
                  <a:gd name="connsiteY3" fmla="*/ 284922 h 574298"/>
                  <a:gd name="connsiteX4" fmla="*/ 741914 w 1061076"/>
                  <a:gd name="connsiteY4" fmla="*/ 574298 h 574298"/>
                  <a:gd name="connsiteX5" fmla="*/ 790913 w 1061076"/>
                  <a:gd name="connsiteY5" fmla="*/ 409448 h 574298"/>
                  <a:gd name="connsiteX6" fmla="*/ 11910 w 1061076"/>
                  <a:gd name="connsiteY6" fmla="*/ 433567 h 574298"/>
                  <a:gd name="connsiteX7" fmla="*/ 0 w 1061076"/>
                  <a:gd name="connsiteY7" fmla="*/ 96027 h 574298"/>
                  <a:gd name="connsiteX0" fmla="*/ 0 w 1061076"/>
                  <a:gd name="connsiteY0" fmla="*/ 96027 h 574298"/>
                  <a:gd name="connsiteX1" fmla="*/ 778986 w 1061076"/>
                  <a:gd name="connsiteY1" fmla="*/ 194350 h 574298"/>
                  <a:gd name="connsiteX2" fmla="*/ 712580 w 1061076"/>
                  <a:gd name="connsiteY2" fmla="*/ 0 h 574298"/>
                  <a:gd name="connsiteX3" fmla="*/ 1061076 w 1061076"/>
                  <a:gd name="connsiteY3" fmla="*/ 284922 h 574298"/>
                  <a:gd name="connsiteX4" fmla="*/ 741914 w 1061076"/>
                  <a:gd name="connsiteY4" fmla="*/ 574298 h 574298"/>
                  <a:gd name="connsiteX5" fmla="*/ 790913 w 1061076"/>
                  <a:gd name="connsiteY5" fmla="*/ 409448 h 574298"/>
                  <a:gd name="connsiteX6" fmla="*/ 11910 w 1061076"/>
                  <a:gd name="connsiteY6" fmla="*/ 433567 h 574298"/>
                  <a:gd name="connsiteX7" fmla="*/ 0 w 1061076"/>
                  <a:gd name="connsiteY7" fmla="*/ 96027 h 574298"/>
                  <a:gd name="connsiteX0" fmla="*/ 0 w 1061076"/>
                  <a:gd name="connsiteY0" fmla="*/ 96027 h 574298"/>
                  <a:gd name="connsiteX1" fmla="*/ 778986 w 1061076"/>
                  <a:gd name="connsiteY1" fmla="*/ 194350 h 574298"/>
                  <a:gd name="connsiteX2" fmla="*/ 712580 w 1061076"/>
                  <a:gd name="connsiteY2" fmla="*/ 0 h 574298"/>
                  <a:gd name="connsiteX3" fmla="*/ 1061076 w 1061076"/>
                  <a:gd name="connsiteY3" fmla="*/ 284922 h 574298"/>
                  <a:gd name="connsiteX4" fmla="*/ 741914 w 1061076"/>
                  <a:gd name="connsiteY4" fmla="*/ 574298 h 574298"/>
                  <a:gd name="connsiteX5" fmla="*/ 790913 w 1061076"/>
                  <a:gd name="connsiteY5" fmla="*/ 409448 h 574298"/>
                  <a:gd name="connsiteX6" fmla="*/ 11910 w 1061076"/>
                  <a:gd name="connsiteY6" fmla="*/ 433567 h 574298"/>
                  <a:gd name="connsiteX7" fmla="*/ 0 w 1061076"/>
                  <a:gd name="connsiteY7" fmla="*/ 96027 h 574298"/>
                  <a:gd name="connsiteX0" fmla="*/ 0 w 1061076"/>
                  <a:gd name="connsiteY0" fmla="*/ 96027 h 574298"/>
                  <a:gd name="connsiteX1" fmla="*/ 778986 w 1061076"/>
                  <a:gd name="connsiteY1" fmla="*/ 194350 h 574298"/>
                  <a:gd name="connsiteX2" fmla="*/ 712580 w 1061076"/>
                  <a:gd name="connsiteY2" fmla="*/ 0 h 574298"/>
                  <a:gd name="connsiteX3" fmla="*/ 1061076 w 1061076"/>
                  <a:gd name="connsiteY3" fmla="*/ 284922 h 574298"/>
                  <a:gd name="connsiteX4" fmla="*/ 741914 w 1061076"/>
                  <a:gd name="connsiteY4" fmla="*/ 574298 h 574298"/>
                  <a:gd name="connsiteX5" fmla="*/ 790913 w 1061076"/>
                  <a:gd name="connsiteY5" fmla="*/ 409448 h 574298"/>
                  <a:gd name="connsiteX6" fmla="*/ 11910 w 1061076"/>
                  <a:gd name="connsiteY6" fmla="*/ 433567 h 574298"/>
                  <a:gd name="connsiteX7" fmla="*/ 0 w 1061076"/>
                  <a:gd name="connsiteY7" fmla="*/ 96027 h 574298"/>
                  <a:gd name="connsiteX0" fmla="*/ 0 w 1061076"/>
                  <a:gd name="connsiteY0" fmla="*/ 96027 h 574298"/>
                  <a:gd name="connsiteX1" fmla="*/ 778986 w 1061076"/>
                  <a:gd name="connsiteY1" fmla="*/ 194350 h 574298"/>
                  <a:gd name="connsiteX2" fmla="*/ 712580 w 1061076"/>
                  <a:gd name="connsiteY2" fmla="*/ 0 h 574298"/>
                  <a:gd name="connsiteX3" fmla="*/ 1061076 w 1061076"/>
                  <a:gd name="connsiteY3" fmla="*/ 284922 h 574298"/>
                  <a:gd name="connsiteX4" fmla="*/ 741914 w 1061076"/>
                  <a:gd name="connsiteY4" fmla="*/ 574298 h 574298"/>
                  <a:gd name="connsiteX5" fmla="*/ 790913 w 1061076"/>
                  <a:gd name="connsiteY5" fmla="*/ 409448 h 574298"/>
                  <a:gd name="connsiteX6" fmla="*/ 11910 w 1061076"/>
                  <a:gd name="connsiteY6" fmla="*/ 433567 h 574298"/>
                  <a:gd name="connsiteX7" fmla="*/ 0 w 1061076"/>
                  <a:gd name="connsiteY7" fmla="*/ 96027 h 574298"/>
                  <a:gd name="connsiteX0" fmla="*/ 0 w 1061076"/>
                  <a:gd name="connsiteY0" fmla="*/ 96027 h 574298"/>
                  <a:gd name="connsiteX1" fmla="*/ 778986 w 1061076"/>
                  <a:gd name="connsiteY1" fmla="*/ 194350 h 574298"/>
                  <a:gd name="connsiteX2" fmla="*/ 712580 w 1061076"/>
                  <a:gd name="connsiteY2" fmla="*/ 0 h 574298"/>
                  <a:gd name="connsiteX3" fmla="*/ 1061076 w 1061076"/>
                  <a:gd name="connsiteY3" fmla="*/ 284922 h 574298"/>
                  <a:gd name="connsiteX4" fmla="*/ 741914 w 1061076"/>
                  <a:gd name="connsiteY4" fmla="*/ 574298 h 574298"/>
                  <a:gd name="connsiteX5" fmla="*/ 790913 w 1061076"/>
                  <a:gd name="connsiteY5" fmla="*/ 409448 h 574298"/>
                  <a:gd name="connsiteX6" fmla="*/ 11910 w 1061076"/>
                  <a:gd name="connsiteY6" fmla="*/ 433567 h 574298"/>
                  <a:gd name="connsiteX7" fmla="*/ 0 w 1061076"/>
                  <a:gd name="connsiteY7" fmla="*/ 96027 h 574298"/>
                  <a:gd name="connsiteX0" fmla="*/ 0 w 1061076"/>
                  <a:gd name="connsiteY0" fmla="*/ 23317 h 501588"/>
                  <a:gd name="connsiteX1" fmla="*/ 778986 w 1061076"/>
                  <a:gd name="connsiteY1" fmla="*/ 121640 h 501588"/>
                  <a:gd name="connsiteX2" fmla="*/ 767024 w 1061076"/>
                  <a:gd name="connsiteY2" fmla="*/ 0 h 501588"/>
                  <a:gd name="connsiteX3" fmla="*/ 1061076 w 1061076"/>
                  <a:gd name="connsiteY3" fmla="*/ 212212 h 501588"/>
                  <a:gd name="connsiteX4" fmla="*/ 741914 w 1061076"/>
                  <a:gd name="connsiteY4" fmla="*/ 501588 h 501588"/>
                  <a:gd name="connsiteX5" fmla="*/ 790913 w 1061076"/>
                  <a:gd name="connsiteY5" fmla="*/ 336738 h 501588"/>
                  <a:gd name="connsiteX6" fmla="*/ 11910 w 1061076"/>
                  <a:gd name="connsiteY6" fmla="*/ 360857 h 501588"/>
                  <a:gd name="connsiteX7" fmla="*/ 0 w 1061076"/>
                  <a:gd name="connsiteY7" fmla="*/ 23317 h 501588"/>
                  <a:gd name="connsiteX0" fmla="*/ 0 w 1061076"/>
                  <a:gd name="connsiteY0" fmla="*/ 23317 h 475412"/>
                  <a:gd name="connsiteX1" fmla="*/ 778986 w 1061076"/>
                  <a:gd name="connsiteY1" fmla="*/ 121640 h 475412"/>
                  <a:gd name="connsiteX2" fmla="*/ 767024 w 1061076"/>
                  <a:gd name="connsiteY2" fmla="*/ 0 h 475412"/>
                  <a:gd name="connsiteX3" fmla="*/ 1061076 w 1061076"/>
                  <a:gd name="connsiteY3" fmla="*/ 212212 h 475412"/>
                  <a:gd name="connsiteX4" fmla="*/ 742548 w 1061076"/>
                  <a:gd name="connsiteY4" fmla="*/ 475412 h 475412"/>
                  <a:gd name="connsiteX5" fmla="*/ 790913 w 1061076"/>
                  <a:gd name="connsiteY5" fmla="*/ 336738 h 475412"/>
                  <a:gd name="connsiteX6" fmla="*/ 11910 w 1061076"/>
                  <a:gd name="connsiteY6" fmla="*/ 360857 h 475412"/>
                  <a:gd name="connsiteX7" fmla="*/ 0 w 1061076"/>
                  <a:gd name="connsiteY7" fmla="*/ 23317 h 475412"/>
                  <a:gd name="connsiteX0" fmla="*/ 0 w 1061076"/>
                  <a:gd name="connsiteY0" fmla="*/ 23317 h 475412"/>
                  <a:gd name="connsiteX1" fmla="*/ 778986 w 1061076"/>
                  <a:gd name="connsiteY1" fmla="*/ 121640 h 475412"/>
                  <a:gd name="connsiteX2" fmla="*/ 767024 w 1061076"/>
                  <a:gd name="connsiteY2" fmla="*/ 0 h 475412"/>
                  <a:gd name="connsiteX3" fmla="*/ 1061076 w 1061076"/>
                  <a:gd name="connsiteY3" fmla="*/ 212212 h 475412"/>
                  <a:gd name="connsiteX4" fmla="*/ 742548 w 1061076"/>
                  <a:gd name="connsiteY4" fmla="*/ 475412 h 475412"/>
                  <a:gd name="connsiteX5" fmla="*/ 790913 w 1061076"/>
                  <a:gd name="connsiteY5" fmla="*/ 336738 h 475412"/>
                  <a:gd name="connsiteX6" fmla="*/ 11910 w 1061076"/>
                  <a:gd name="connsiteY6" fmla="*/ 360857 h 475412"/>
                  <a:gd name="connsiteX7" fmla="*/ 0 w 1061076"/>
                  <a:gd name="connsiteY7" fmla="*/ 23317 h 475412"/>
                  <a:gd name="connsiteX0" fmla="*/ 0 w 1061076"/>
                  <a:gd name="connsiteY0" fmla="*/ 23317 h 475412"/>
                  <a:gd name="connsiteX1" fmla="*/ 778986 w 1061076"/>
                  <a:gd name="connsiteY1" fmla="*/ 121640 h 475412"/>
                  <a:gd name="connsiteX2" fmla="*/ 767024 w 1061076"/>
                  <a:gd name="connsiteY2" fmla="*/ 0 h 475412"/>
                  <a:gd name="connsiteX3" fmla="*/ 1061076 w 1061076"/>
                  <a:gd name="connsiteY3" fmla="*/ 212212 h 475412"/>
                  <a:gd name="connsiteX4" fmla="*/ 742548 w 1061076"/>
                  <a:gd name="connsiteY4" fmla="*/ 475412 h 475412"/>
                  <a:gd name="connsiteX5" fmla="*/ 798636 w 1061076"/>
                  <a:gd name="connsiteY5" fmla="*/ 299149 h 475412"/>
                  <a:gd name="connsiteX6" fmla="*/ 11910 w 1061076"/>
                  <a:gd name="connsiteY6" fmla="*/ 360857 h 475412"/>
                  <a:gd name="connsiteX7" fmla="*/ 0 w 1061076"/>
                  <a:gd name="connsiteY7" fmla="*/ 23317 h 475412"/>
                  <a:gd name="connsiteX0" fmla="*/ 0 w 1061076"/>
                  <a:gd name="connsiteY0" fmla="*/ 23317 h 475412"/>
                  <a:gd name="connsiteX1" fmla="*/ 791286 w 1061076"/>
                  <a:gd name="connsiteY1" fmla="*/ 141140 h 475412"/>
                  <a:gd name="connsiteX2" fmla="*/ 767024 w 1061076"/>
                  <a:gd name="connsiteY2" fmla="*/ 0 h 475412"/>
                  <a:gd name="connsiteX3" fmla="*/ 1061076 w 1061076"/>
                  <a:gd name="connsiteY3" fmla="*/ 212212 h 475412"/>
                  <a:gd name="connsiteX4" fmla="*/ 742548 w 1061076"/>
                  <a:gd name="connsiteY4" fmla="*/ 475412 h 475412"/>
                  <a:gd name="connsiteX5" fmla="*/ 798636 w 1061076"/>
                  <a:gd name="connsiteY5" fmla="*/ 299149 h 475412"/>
                  <a:gd name="connsiteX6" fmla="*/ 11910 w 1061076"/>
                  <a:gd name="connsiteY6" fmla="*/ 360857 h 475412"/>
                  <a:gd name="connsiteX7" fmla="*/ 0 w 1061076"/>
                  <a:gd name="connsiteY7" fmla="*/ 23317 h 475412"/>
                  <a:gd name="connsiteX0" fmla="*/ 0 w 1061076"/>
                  <a:gd name="connsiteY0" fmla="*/ 23317 h 475412"/>
                  <a:gd name="connsiteX1" fmla="*/ 791286 w 1061076"/>
                  <a:gd name="connsiteY1" fmla="*/ 141140 h 475412"/>
                  <a:gd name="connsiteX2" fmla="*/ 767024 w 1061076"/>
                  <a:gd name="connsiteY2" fmla="*/ 0 h 475412"/>
                  <a:gd name="connsiteX3" fmla="*/ 1061076 w 1061076"/>
                  <a:gd name="connsiteY3" fmla="*/ 212212 h 475412"/>
                  <a:gd name="connsiteX4" fmla="*/ 742548 w 1061076"/>
                  <a:gd name="connsiteY4" fmla="*/ 475412 h 475412"/>
                  <a:gd name="connsiteX5" fmla="*/ 798636 w 1061076"/>
                  <a:gd name="connsiteY5" fmla="*/ 299149 h 475412"/>
                  <a:gd name="connsiteX6" fmla="*/ 11910 w 1061076"/>
                  <a:gd name="connsiteY6" fmla="*/ 360857 h 475412"/>
                  <a:gd name="connsiteX7" fmla="*/ 0 w 1061076"/>
                  <a:gd name="connsiteY7" fmla="*/ 23317 h 475412"/>
                  <a:gd name="connsiteX0" fmla="*/ 0 w 1061076"/>
                  <a:gd name="connsiteY0" fmla="*/ 23317 h 475412"/>
                  <a:gd name="connsiteX1" fmla="*/ 791286 w 1061076"/>
                  <a:gd name="connsiteY1" fmla="*/ 141140 h 475412"/>
                  <a:gd name="connsiteX2" fmla="*/ 767024 w 1061076"/>
                  <a:gd name="connsiteY2" fmla="*/ 0 h 475412"/>
                  <a:gd name="connsiteX3" fmla="*/ 1061076 w 1061076"/>
                  <a:gd name="connsiteY3" fmla="*/ 212212 h 475412"/>
                  <a:gd name="connsiteX4" fmla="*/ 742548 w 1061076"/>
                  <a:gd name="connsiteY4" fmla="*/ 475412 h 475412"/>
                  <a:gd name="connsiteX5" fmla="*/ 798636 w 1061076"/>
                  <a:gd name="connsiteY5" fmla="*/ 299149 h 475412"/>
                  <a:gd name="connsiteX6" fmla="*/ 11910 w 1061076"/>
                  <a:gd name="connsiteY6" fmla="*/ 360857 h 475412"/>
                  <a:gd name="connsiteX7" fmla="*/ 0 w 1061076"/>
                  <a:gd name="connsiteY7" fmla="*/ 23317 h 475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61076" h="475412">
                    <a:moveTo>
                      <a:pt x="0" y="23317"/>
                    </a:moveTo>
                    <a:cubicBezTo>
                      <a:pt x="267085" y="111295"/>
                      <a:pt x="684897" y="156925"/>
                      <a:pt x="791286" y="141140"/>
                    </a:cubicBezTo>
                    <a:cubicBezTo>
                      <a:pt x="790212" y="76357"/>
                      <a:pt x="768098" y="64783"/>
                      <a:pt x="767024" y="0"/>
                    </a:cubicBezTo>
                    <a:lnTo>
                      <a:pt x="1061076" y="212212"/>
                    </a:lnTo>
                    <a:lnTo>
                      <a:pt x="742548" y="475412"/>
                    </a:lnTo>
                    <a:cubicBezTo>
                      <a:pt x="782499" y="393791"/>
                      <a:pt x="798099" y="370768"/>
                      <a:pt x="798636" y="299149"/>
                    </a:cubicBezTo>
                    <a:cubicBezTo>
                      <a:pt x="557483" y="260940"/>
                      <a:pt x="417030" y="225825"/>
                      <a:pt x="11910" y="360857"/>
                    </a:cubicBezTo>
                    <a:cubicBezTo>
                      <a:pt x="55313" y="208172"/>
                      <a:pt x="50282" y="114905"/>
                      <a:pt x="0" y="23317"/>
                    </a:cubicBezTo>
                    <a:close/>
                  </a:path>
                </a:pathLst>
              </a:custGeom>
              <a:solidFill>
                <a:srgbClr val="00B0F0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0054FA8-244E-BB7F-0030-38E1004770EC}"/>
              </a:ext>
            </a:extLst>
          </p:cNvPr>
          <p:cNvGrpSpPr/>
          <p:nvPr/>
        </p:nvGrpSpPr>
        <p:grpSpPr>
          <a:xfrm>
            <a:off x="6690020" y="843797"/>
            <a:ext cx="2549730" cy="1221785"/>
            <a:chOff x="4582367" y="1178287"/>
            <a:chExt cx="2549730" cy="1221785"/>
          </a:xfrm>
        </p:grpSpPr>
        <p:sp>
          <p:nvSpPr>
            <p:cNvPr id="23" name="Google Shape;102;p2">
              <a:extLst>
                <a:ext uri="{FF2B5EF4-FFF2-40B4-BE49-F238E27FC236}">
                  <a16:creationId xmlns:a16="http://schemas.microsoft.com/office/drawing/2014/main" id="{D3E057DE-AC9B-022C-091B-FEEAFF784EB9}"/>
                </a:ext>
              </a:extLst>
            </p:cNvPr>
            <p:cNvSpPr txBox="1"/>
            <p:nvPr/>
          </p:nvSpPr>
          <p:spPr>
            <a:xfrm>
              <a:off x="4582367" y="1178287"/>
              <a:ext cx="254973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b="0" i="0" u="none" strike="noStrike" cap="none" dirty="0">
                  <a:solidFill>
                    <a:srgbClr val="FF0000"/>
                  </a:solidFill>
                  <a:ea typeface="Calibri"/>
                  <a:cs typeface="Calibri"/>
                  <a:sym typeface="Calibri"/>
                </a:rPr>
                <a:t>cloud streets, roughly aligned with the wind</a:t>
              </a:r>
              <a:endParaRPr dirty="0"/>
            </a:p>
          </p:txBody>
        </p:sp>
        <p:sp>
          <p:nvSpPr>
            <p:cNvPr id="24" name="Google Shape;109;p2">
              <a:extLst>
                <a:ext uri="{FF2B5EF4-FFF2-40B4-BE49-F238E27FC236}">
                  <a16:creationId xmlns:a16="http://schemas.microsoft.com/office/drawing/2014/main" id="{9EB52704-C231-1B61-4C5A-D116CAC2CCC3}"/>
                </a:ext>
              </a:extLst>
            </p:cNvPr>
            <p:cNvSpPr txBox="1"/>
            <p:nvPr/>
          </p:nvSpPr>
          <p:spPr>
            <a:xfrm>
              <a:off x="4582367" y="1743034"/>
              <a:ext cx="2351418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rgbClr val="0432FF"/>
                  </a:solidFill>
                  <a:latin typeface="Calibri"/>
                  <a:ea typeface="Calibri"/>
                  <a:cs typeface="Calibri"/>
                  <a:sym typeface="Calibri"/>
                </a:rPr>
                <a:t>mostly open cells </a:t>
              </a:r>
              <a:endParaRPr dirty="0"/>
            </a:p>
          </p:txBody>
        </p:sp>
        <p:sp>
          <p:nvSpPr>
            <p:cNvPr id="25" name="Google Shape;126;p2">
              <a:extLst>
                <a:ext uri="{FF2B5EF4-FFF2-40B4-BE49-F238E27FC236}">
                  <a16:creationId xmlns:a16="http://schemas.microsoft.com/office/drawing/2014/main" id="{EEE0F454-27A5-DA07-2EA8-CB04FC82C984}"/>
                </a:ext>
              </a:extLst>
            </p:cNvPr>
            <p:cNvSpPr txBox="1"/>
            <p:nvPr/>
          </p:nvSpPr>
          <p:spPr>
            <a:xfrm>
              <a:off x="4582367" y="2030781"/>
              <a:ext cx="2549730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rgbClr val="FFC000"/>
                  </a:solidFill>
                  <a:latin typeface="Calibri"/>
                  <a:ea typeface="Calibri"/>
                  <a:cs typeface="Calibri"/>
                  <a:sym typeface="Calibri"/>
                </a:rPr>
                <a:t>closed cells / StratoCu</a:t>
              </a:r>
              <a:endParaRPr sz="1800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C8D574B-2463-1178-45E4-8CD9529B21C1}"/>
              </a:ext>
            </a:extLst>
          </p:cNvPr>
          <p:cNvSpPr txBox="1"/>
          <p:nvPr/>
        </p:nvSpPr>
        <p:spPr>
          <a:xfrm>
            <a:off x="5728771" y="53753"/>
            <a:ext cx="6463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/>
              <a:t>1. Cloud morphology (e.g., from satellite imagery or convection-permitting model output, like </a:t>
            </a:r>
            <a:r>
              <a:rPr lang="en-US" sz="2200" i="1" dirty="0" err="1"/>
              <a:t>Arome</a:t>
            </a:r>
            <a:r>
              <a:rPr lang="en-US" sz="2200" i="1" dirty="0"/>
              <a:t> Arctic)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55D76D9-2C38-9FAC-0768-A2E5CEEE168D}"/>
                  </a:ext>
                </a:extLst>
              </p:cNvPr>
              <p:cNvSpPr txBox="1"/>
              <p:nvPr/>
            </p:nvSpPr>
            <p:spPr>
              <a:xfrm>
                <a:off x="6234897" y="2798855"/>
                <a:ext cx="4198076" cy="3912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 ≡ 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𝑆𝑆𝑇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 − 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well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mixed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𝑜𝑢𝑛𝑑𝑎𝑟𝑦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𝑙𝑎𝑦𝑒𝑟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55D76D9-2C38-9FAC-0768-A2E5CEEE16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4897" y="2798855"/>
                <a:ext cx="4198076" cy="391261"/>
              </a:xfrm>
              <a:prstGeom prst="rect">
                <a:avLst/>
              </a:prstGeom>
              <a:blipFill>
                <a:blip r:embed="rId4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911E6071-4A76-01EF-9F0E-1A7897693B83}"/>
              </a:ext>
            </a:extLst>
          </p:cNvPr>
          <p:cNvSpPr txBox="1"/>
          <p:nvPr/>
        </p:nvSpPr>
        <p:spPr>
          <a:xfrm>
            <a:off x="5728771" y="1973998"/>
            <a:ext cx="52867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/>
              <a:t>2. Low-level thermal instability:</a:t>
            </a:r>
          </a:p>
          <a:p>
            <a:r>
              <a:rPr lang="en-US" sz="2200" i="1" dirty="0"/>
              <a:t>   (a) Positive M index (most common)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2473093-E10A-8C9F-AD3D-2BF5351DAF43}"/>
              </a:ext>
            </a:extLst>
          </p:cNvPr>
          <p:cNvSpPr txBox="1"/>
          <p:nvPr/>
        </p:nvSpPr>
        <p:spPr>
          <a:xfrm>
            <a:off x="5990879" y="4928650"/>
            <a:ext cx="59777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/>
              <a:t>(b) CAO height &lt; 800 </a:t>
            </a:r>
            <a:r>
              <a:rPr lang="en-US" sz="2200" i="1" dirty="0" err="1"/>
              <a:t>hPa</a:t>
            </a:r>
            <a:r>
              <a:rPr lang="en-US" sz="2200" i="1" dirty="0"/>
              <a:t> (Terpstra et al. (2021))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AF7A69F-5D15-B5F9-E937-EB3BF58D4C60}"/>
                  </a:ext>
                </a:extLst>
              </p:cNvPr>
              <p:cNvSpPr txBox="1"/>
              <p:nvPr/>
            </p:nvSpPr>
            <p:spPr>
              <a:xfrm>
                <a:off x="6253883" y="5400742"/>
                <a:ext cx="5787552" cy="1244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  <m:t>𝐶𝐴𝑂</m:t>
                        </m:r>
                        <m:r>
                          <a:rPr lang="en-US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  <m:t>h𝑒𝑖𝑔h𝑡</m:t>
                        </m:r>
                      </m:sub>
                    </m:sSub>
                    <m:r>
                      <a:rPr lang="en-US" i="1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the pressure level where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𝑠𝑒𝑎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𝑠𝑢𝑟𝑓𝑎𝑐𝑒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CAO depth (pressure units)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𝑠𝑒𝑎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𝑠𝑢𝑟𝑓𝑎𝑐𝑒</m:t>
                        </m:r>
                      </m:sub>
                    </m:sSub>
                    <m:r>
                      <a:rPr lang="en-US" i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  <m:t>𝐶𝐴𝑂</m:t>
                        </m:r>
                        <m:r>
                          <a:rPr lang="en-US" b="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  <m:t>h𝑒𝑖𝑔h𝑡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ea typeface="DengXian" panose="02010600030101010101" pitchFamily="2" charset="-122"/>
                    <a:cs typeface="Times New Roman" panose="02020603050405020304" pitchFamily="18" charset="0"/>
                  </a:rPr>
                  <a:t>P</a:t>
                </a:r>
                <a:r>
                  <a:rPr lang="en-US" sz="1800" dirty="0">
                    <a:effectLst/>
                    <a:ea typeface="DengXian" panose="02010600030101010101" pitchFamily="2" charset="-122"/>
                    <a:cs typeface="Times New Roman" panose="02020603050405020304" pitchFamily="18" charset="0"/>
                  </a:rPr>
                  <a:t>ressure thickness of the CAO air mass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AF7A69F-5D15-B5F9-E937-EB3BF58D4C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3883" y="5400742"/>
                <a:ext cx="5787552" cy="1244828"/>
              </a:xfrm>
              <a:prstGeom prst="rect">
                <a:avLst/>
              </a:prstGeom>
              <a:blipFill>
                <a:blip r:embed="rId5"/>
                <a:stretch>
                  <a:fillRect l="-656" t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F95F026-FDE8-416E-F6E6-FCC3641C3A61}"/>
                  </a:ext>
                </a:extLst>
              </p:cNvPr>
              <p:cNvSpPr txBox="1"/>
              <p:nvPr/>
            </p:nvSpPr>
            <p:spPr>
              <a:xfrm>
                <a:off x="6237651" y="3245532"/>
                <a:ext cx="5572430" cy="14992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Variations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well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mixed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𝑜𝑢𝑛𝑑𝑎𝑟𝑦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𝑙𝑎𝑦𝑒𝑟</m:t>
                        </m:r>
                      </m:sub>
                    </m:sSub>
                  </m:oMath>
                </a14:m>
                <a:r>
                  <a:rPr lang="en-US" dirty="0"/>
                  <a:t>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700 </a:t>
                </a:r>
                <a:r>
                  <a:rPr lang="en-US" dirty="0" err="1"/>
                  <a:t>hPa</a:t>
                </a:r>
                <a:r>
                  <a:rPr lang="en-US" dirty="0"/>
                  <a:t>: Kolstad and Bracegirdle (2008), Bracegirdle and Kolstad 2010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800 </a:t>
                </a:r>
                <a:r>
                  <a:rPr lang="en-US" dirty="0" err="1"/>
                  <a:t>hPa</a:t>
                </a:r>
                <a:r>
                  <a:rPr lang="en-US" dirty="0"/>
                  <a:t>: Fletcher et al. (2016)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850 </a:t>
                </a:r>
                <a:r>
                  <a:rPr lang="en-US" dirty="0" err="1"/>
                  <a:t>hPa</a:t>
                </a:r>
                <a:r>
                  <a:rPr lang="en-US" dirty="0"/>
                  <a:t>: </a:t>
                </a:r>
                <a:r>
                  <a:rPr lang="en-US" dirty="0" err="1"/>
                  <a:t>Papritz</a:t>
                </a:r>
                <a:r>
                  <a:rPr lang="en-US" dirty="0"/>
                  <a:t> et al. (2015), Geerts et al. (2022)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F95F026-FDE8-416E-F6E6-FCC3641C3A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7651" y="3245532"/>
                <a:ext cx="5572430" cy="1499257"/>
              </a:xfrm>
              <a:prstGeom prst="rect">
                <a:avLst/>
              </a:prstGeom>
              <a:blipFill>
                <a:blip r:embed="rId6"/>
                <a:stretch>
                  <a:fillRect l="-911" t="-1681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6E9B9C38-4E61-E5FA-5EC1-798186A3D0CE}"/>
              </a:ext>
            </a:extLst>
          </p:cNvPr>
          <p:cNvSpPr txBox="1"/>
          <p:nvPr/>
        </p:nvSpPr>
        <p:spPr>
          <a:xfrm>
            <a:off x="233957" y="202009"/>
            <a:ext cx="44151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u="none" strike="noStrike" dirty="0">
                <a:solidFill>
                  <a:schemeClr val="accent1"/>
                </a:solidFill>
                <a:effectLst/>
                <a:latin typeface="Calibri" panose="020F0502020204030204" pitchFamily="34" charset="0"/>
              </a:rPr>
              <a:t>Identification of CAO events 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469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CF4152A-0372-3D38-73F2-E52D2C4303CE}"/>
                  </a:ext>
                </a:extLst>
              </p:cNvPr>
              <p:cNvSpPr txBox="1"/>
              <p:nvPr/>
            </p:nvSpPr>
            <p:spPr>
              <a:xfrm>
                <a:off x="326573" y="258901"/>
                <a:ext cx="11027228" cy="38472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effectLst/>
                    <a:ea typeface="DengXian" panose="02010600030101010101" pitchFamily="2" charset="-122"/>
                    <a:cs typeface="Times New Roman" panose="02020603050405020304" pitchFamily="18" charset="0"/>
                  </a:rPr>
                  <a:t>Kolstad and Bracegirdle (2008) </a:t>
                </a:r>
                <a:r>
                  <a:rPr lang="en-US" sz="2200" u="sng" dirty="0">
                    <a:effectLst/>
                    <a:ea typeface="DengXian" panose="02010600030101010101" pitchFamily="2" charset="-122"/>
                    <a:cs typeface="Times New Roman" panose="02020603050405020304" pitchFamily="18" charset="0"/>
                  </a:rPr>
                  <a:t>originally</a:t>
                </a:r>
                <a:r>
                  <a:rPr lang="en-US" sz="2200" dirty="0">
                    <a:effectLst/>
                    <a:ea typeface="DengXian" panose="02010600030101010101" pitchFamily="2" charset="-122"/>
                    <a:cs typeface="Times New Roman" panose="02020603050405020304" pitchFamily="18" charset="0"/>
                  </a:rPr>
                  <a:t> defined a CAO parameter called M index to identifying occurrences of marine CAOs. Fletcher et al. (2016) </a:t>
                </a:r>
                <a:r>
                  <a:rPr lang="en-US" sz="2200" u="sng" dirty="0">
                    <a:effectLst/>
                    <a:ea typeface="DengXian" panose="02010600030101010101" pitchFamily="2" charset="-122"/>
                    <a:cs typeface="Times New Roman" panose="02020603050405020304" pitchFamily="18" charset="0"/>
                  </a:rPr>
                  <a:t>modified</a:t>
                </a:r>
                <a:r>
                  <a:rPr lang="en-US" sz="2200" dirty="0">
                    <a:effectLst/>
                    <a:ea typeface="DengXian" panose="02010600030101010101" pitchFamily="2" charset="-122"/>
                    <a:cs typeface="Times New Roman" panose="02020603050405020304" pitchFamily="18" charset="0"/>
                  </a:rPr>
                  <a:t> it into temperature units (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200" i="0">
                        <a:latin typeface="Cambria Math" panose="02040503050406030204" pitchFamily="18" charset="0"/>
                      </a:rPr>
                      <m:t> ≡ </m:t>
                    </m:r>
                    <m:sSub>
                      <m:sSubPr>
                        <m:ctrlPr>
                          <a:rPr lang="en-US" sz="22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𝑆𝑆𝑇</m:t>
                        </m:r>
                      </m:sub>
                    </m:sSub>
                    <m:r>
                      <a:rPr lang="en-US" sz="2200" i="0">
                        <a:latin typeface="Cambria Math" panose="02040503050406030204" pitchFamily="18" charset="0"/>
                      </a:rPr>
                      <m:t> − </m:t>
                    </m:r>
                    <m:sSub>
                      <m:sSubPr>
                        <m:ctrlPr>
                          <a:rPr lang="en-US" sz="22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200" b="0" i="0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00</m:t>
                        </m:r>
                      </m:sub>
                    </m:sSub>
                  </m:oMath>
                </a14:m>
                <a:r>
                  <a:rPr lang="en-US" sz="2200" dirty="0">
                    <a:effectLst/>
                    <a:ea typeface="DengXian" panose="02010600030101010101" pitchFamily="2" charset="-122"/>
                    <a:cs typeface="Times New Roman" panose="02020603050405020304" pitchFamily="18" charset="0"/>
                  </a:rPr>
                  <a:t>), emphasizes the extreme temperature contrast between the cold polar moving above comparatively warmer water, a dynamically favorable condition for BL cloud development (McCoy et al., 2017). </a:t>
                </a:r>
                <a:r>
                  <a:rPr lang="en-US" sz="2200" dirty="0" err="1"/>
                  <a:t>Papritz</a:t>
                </a:r>
                <a:r>
                  <a:rPr lang="en-US" sz="2200" dirty="0"/>
                  <a:t> et al. (2015) suggested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ar-AE" sz="2200">
                            <a:latin typeface="Cambria Math" panose="02040503050406030204" pitchFamily="18" charset="0"/>
                          </a:rPr>
                          <m:t>850</m:t>
                        </m:r>
                        <m:r>
                          <a:rPr lang="ar-AE" sz="22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h𝑃𝑎</m:t>
                        </m:r>
                      </m:sub>
                    </m:sSub>
                  </m:oMath>
                </a14:m>
                <a:r>
                  <a:rPr lang="en-US" sz="2200" dirty="0"/>
                  <a:t> to better quantify the turbulent heat fluxes associated with CAOs.</a:t>
                </a:r>
                <a:r>
                  <a:rPr lang="en-US" sz="2200" dirty="0">
                    <a:effectLst/>
                  </a:rPr>
                  <a:t> </a:t>
                </a:r>
                <a:endParaRPr lang="en-US" sz="2200" dirty="0">
                  <a:effectLst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Terpstra et al. (2021) developed a new metric called CAO height, which is the vertical level where the potential temperature equals the sea surface skin potential temperature. </a:t>
                </a:r>
                <a:r>
                  <a:rPr lang="en-US" sz="2200" dirty="0">
                    <a:effectLst/>
                    <a:ea typeface="DengXian" panose="02010600030101010101" pitchFamily="2" charset="-122"/>
                    <a:cs typeface="Times New Roman" panose="02020603050405020304" pitchFamily="18" charset="0"/>
                  </a:rPr>
                  <a:t>CAO depth is introduced based on CAO height, which is the pressure thickness of the CAO air mass.  Compared </a:t>
                </a:r>
                <a:r>
                  <a:rPr lang="en-US" sz="2200" dirty="0">
                    <a:ea typeface="DengXian" panose="02010600030101010101" pitchFamily="2" charset="-122"/>
                    <a:cs typeface="Times New Roman" panose="02020603050405020304" pitchFamily="18" charset="0"/>
                  </a:rPr>
                  <a:t>to M index, CAO depth </a:t>
                </a:r>
                <a:r>
                  <a:rPr lang="en-US" sz="2200" dirty="0">
                    <a:effectLst/>
                    <a:ea typeface="DengXian" panose="02010600030101010101" pitchFamily="2" charset="-122"/>
                    <a:cs typeface="Times New Roman" panose="02020603050405020304" pitchFamily="18" charset="0"/>
                  </a:rPr>
                  <a:t>incorporates both the static stability and the temperature of the air mass.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CF4152A-0372-3D38-73F2-E52D2C4303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73" y="258901"/>
                <a:ext cx="11027228" cy="3847207"/>
              </a:xfrm>
              <a:prstGeom prst="rect">
                <a:avLst/>
              </a:prstGeom>
              <a:blipFill>
                <a:blip r:embed="rId2"/>
                <a:stretch>
                  <a:fillRect l="-575" t="-987" r="-575" b="-16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itle 1">
            <a:extLst>
              <a:ext uri="{FF2B5EF4-FFF2-40B4-BE49-F238E27FC236}">
                <a16:creationId xmlns:a16="http://schemas.microsoft.com/office/drawing/2014/main" id="{89497AFA-CF3F-9822-945B-354BCD0A6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055" y="3903325"/>
            <a:ext cx="8915402" cy="879332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+mn-lt"/>
              </a:rPr>
              <a:t>From Kolstad and Bracegirdle (2008), the M index is defined as :</a:t>
            </a:r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43DAEA69-DF2B-E608-174A-E3B4251505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7927"/>
          <a:stretch/>
        </p:blipFill>
        <p:spPr>
          <a:xfrm>
            <a:off x="566055" y="4579874"/>
            <a:ext cx="8373247" cy="20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24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1A63D9-9E3F-6453-20A4-FFBA2171D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39" y="55320"/>
            <a:ext cx="6657097" cy="68026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DAF33A-1F60-0BC8-C42D-D48CBDD444CF}"/>
              </a:ext>
            </a:extLst>
          </p:cNvPr>
          <p:cNvSpPr txBox="1"/>
          <p:nvPr/>
        </p:nvSpPr>
        <p:spPr>
          <a:xfrm>
            <a:off x="2507391" y="1865136"/>
            <a:ext cx="524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max: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62%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F37514-5A4A-D27F-F4AE-50050EB7A51F}"/>
              </a:ext>
            </a:extLst>
          </p:cNvPr>
          <p:cNvSpPr txBox="1"/>
          <p:nvPr/>
        </p:nvSpPr>
        <p:spPr>
          <a:xfrm rot="5400000">
            <a:off x="3548542" y="2627782"/>
            <a:ext cx="8497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24°E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A91FB6-F5A4-E56F-3318-2967A48F8A07}"/>
              </a:ext>
            </a:extLst>
          </p:cNvPr>
          <p:cNvSpPr txBox="1"/>
          <p:nvPr/>
        </p:nvSpPr>
        <p:spPr>
          <a:xfrm>
            <a:off x="2268053" y="3684003"/>
            <a:ext cx="792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Comic Sans MS" panose="030F0902030302020204" pitchFamily="66" charset="0"/>
              </a:rPr>
              <a:t>Andenes</a:t>
            </a:r>
            <a:endParaRPr lang="en-US" sz="1200" dirty="0">
              <a:latin typeface="Comic Sans MS" panose="030F09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F24C60-5700-6F01-3234-806457908751}"/>
              </a:ext>
            </a:extLst>
          </p:cNvPr>
          <p:cNvSpPr txBox="1"/>
          <p:nvPr/>
        </p:nvSpPr>
        <p:spPr>
          <a:xfrm>
            <a:off x="3193187" y="4292035"/>
            <a:ext cx="635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mic Sans MS" panose="030F0902030302020204" pitchFamily="66" charset="0"/>
              </a:rPr>
              <a:t>Kiruna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CBA6B9-7D3D-F868-3CC7-B30783078277}"/>
              </a:ext>
            </a:extLst>
          </p:cNvPr>
          <p:cNvSpPr txBox="1"/>
          <p:nvPr/>
        </p:nvSpPr>
        <p:spPr>
          <a:xfrm>
            <a:off x="2900832" y="3637837"/>
            <a:ext cx="245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26D87F-55C3-352F-D08E-00F5BF20F77B}"/>
              </a:ext>
            </a:extLst>
          </p:cNvPr>
          <p:cNvSpPr txBox="1"/>
          <p:nvPr/>
        </p:nvSpPr>
        <p:spPr>
          <a:xfrm>
            <a:off x="3314340" y="4071462"/>
            <a:ext cx="2487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902030302020204" pitchFamily="66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7E00B7-069E-94E1-005F-1C6322B7E88E}"/>
              </a:ext>
            </a:extLst>
          </p:cNvPr>
          <p:cNvSpPr txBox="1"/>
          <p:nvPr/>
        </p:nvSpPr>
        <p:spPr>
          <a:xfrm>
            <a:off x="5814043" y="626167"/>
            <a:ext cx="11304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A: </a:t>
            </a:r>
            <a:r>
              <a:rPr lang="en-US" sz="1600" dirty="0" err="1"/>
              <a:t>Andenes</a:t>
            </a:r>
            <a:endParaRPr lang="en-US" sz="1600" dirty="0"/>
          </a:p>
          <a:p>
            <a:r>
              <a:rPr lang="en-US" sz="1600" dirty="0"/>
              <a:t>K: Kiruna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5B44A5-A5D3-CC25-DA3D-C2FA232460C7}"/>
              </a:ext>
            </a:extLst>
          </p:cNvPr>
          <p:cNvSpPr txBox="1"/>
          <p:nvPr/>
        </p:nvSpPr>
        <p:spPr>
          <a:xfrm>
            <a:off x="1647309" y="2885230"/>
            <a:ext cx="1426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mic Sans MS" panose="030F0902030302020204" pitchFamily="66" charset="0"/>
              </a:rPr>
              <a:t>Norwegian Sea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00D9DD-6057-F2F6-84E5-C9A566EE1FB4}"/>
              </a:ext>
            </a:extLst>
          </p:cNvPr>
          <p:cNvSpPr txBox="1"/>
          <p:nvPr/>
        </p:nvSpPr>
        <p:spPr>
          <a:xfrm>
            <a:off x="4390473" y="2387575"/>
            <a:ext cx="1208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mic Sans MS" panose="030F0902030302020204" pitchFamily="66" charset="0"/>
              </a:rPr>
              <a:t>Barents Sea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731C5D-D36A-3510-5D20-E2A727C8D283}"/>
              </a:ext>
            </a:extLst>
          </p:cNvPr>
          <p:cNvSpPr txBox="1"/>
          <p:nvPr/>
        </p:nvSpPr>
        <p:spPr>
          <a:xfrm>
            <a:off x="2310532" y="998857"/>
            <a:ext cx="707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>
                <a:solidFill>
                  <a:schemeClr val="bg1"/>
                </a:solidFill>
                <a:latin typeface="Comic Sans MS" panose="030F0902030302020204" pitchFamily="66" charset="0"/>
              </a:rPr>
              <a:t>Fram</a:t>
            </a:r>
            <a:endParaRPr lang="en-US" sz="1400" dirty="0">
              <a:solidFill>
                <a:schemeClr val="bg1"/>
              </a:solidFill>
              <a:latin typeface="Comic Sans MS" panose="030F0902030302020204" pitchFamily="66" charset="0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Comic Sans MS" panose="030F0902030302020204" pitchFamily="66" charset="0"/>
              </a:rPr>
              <a:t>Strait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4D1DC5-1771-4BA8-E8ED-6116D6269FE9}"/>
              </a:ext>
            </a:extLst>
          </p:cNvPr>
          <p:cNvSpPr txBox="1"/>
          <p:nvPr/>
        </p:nvSpPr>
        <p:spPr>
          <a:xfrm>
            <a:off x="7141567" y="626167"/>
            <a:ext cx="489363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ERA5 reanalysis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2017 – 2022, between 22 Feb – 7 April only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CAO criteria</a:t>
            </a:r>
          </a:p>
          <a:p>
            <a:pPr marL="914400" lvl="1" indent="-457200">
              <a:buFont typeface="Wingdings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 &gt; 0 (</a:t>
            </a: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M=</a:t>
            </a:r>
            <a:r>
              <a:rPr lang="en-US" i="1" dirty="0" err="1">
                <a:effectLst/>
                <a:latin typeface="Symbol" pitchFamily="2" charset="2"/>
                <a:ea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i="1" baseline="-25000" dirty="0" err="1"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skin</a:t>
            </a:r>
            <a:r>
              <a:rPr lang="en-US" i="1" dirty="0"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i="1" dirty="0">
                <a:effectLst/>
                <a:latin typeface="Symbol" pitchFamily="2" charset="2"/>
                <a:ea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i="1" baseline="-25000" dirty="0"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850 mb</a:t>
            </a: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(K)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914400" lvl="1" indent="-457200">
              <a:buFont typeface="Wingdings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 &lt; 0 (v - meridional wind)</a:t>
            </a:r>
          </a:p>
          <a:p>
            <a:pPr marL="914400" lvl="1" indent="-457200">
              <a:buFont typeface="Wingdings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Sea ice &lt; 10%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400A45-941C-9735-183A-37B3534D278B}"/>
              </a:ext>
            </a:extLst>
          </p:cNvPr>
          <p:cNvSpPr txBox="1"/>
          <p:nvPr/>
        </p:nvSpPr>
        <p:spPr>
          <a:xfrm>
            <a:off x="6850250" y="109911"/>
            <a:ext cx="310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MCAO climatology</a:t>
            </a:r>
          </a:p>
        </p:txBody>
      </p:sp>
    </p:spTree>
    <p:extLst>
      <p:ext uri="{BB962C8B-B14F-4D97-AF65-F5344CB8AC3E}">
        <p14:creationId xmlns:p14="http://schemas.microsoft.com/office/powerpoint/2010/main" val="1143181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725DE-5120-853F-2E06-C0192ADB7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CA877D2-FE6E-00B0-CDA0-46986513D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150" y="137675"/>
            <a:ext cx="11831699" cy="6582650"/>
          </a:xfrm>
        </p:spPr>
      </p:pic>
    </p:spTree>
    <p:extLst>
      <p:ext uri="{BB962C8B-B14F-4D97-AF65-F5344CB8AC3E}">
        <p14:creationId xmlns:p14="http://schemas.microsoft.com/office/powerpoint/2010/main" val="2255640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8049CE1-448D-70B5-4168-C4EDF2189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760" y="374352"/>
            <a:ext cx="6043068" cy="580261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6AEC1E-4F9B-1D4C-DB4D-4336A266F219}"/>
              </a:ext>
            </a:extLst>
          </p:cNvPr>
          <p:cNvCxnSpPr>
            <a:cxnSpLocks/>
          </p:cNvCxnSpPr>
          <p:nvPr/>
        </p:nvCxnSpPr>
        <p:spPr>
          <a:xfrm flipH="1" flipV="1">
            <a:off x="4743834" y="619828"/>
            <a:ext cx="1018727" cy="225224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905C894-0E24-42D6-CC19-2E45E672044A}"/>
              </a:ext>
            </a:extLst>
          </p:cNvPr>
          <p:cNvSpPr txBox="1"/>
          <p:nvPr/>
        </p:nvSpPr>
        <p:spPr>
          <a:xfrm>
            <a:off x="4822187" y="619828"/>
            <a:ext cx="8497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24°E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754F3E-69F8-9DE0-D501-D3B3FDBB2130}"/>
              </a:ext>
            </a:extLst>
          </p:cNvPr>
          <p:cNvSpPr txBox="1"/>
          <p:nvPr/>
        </p:nvSpPr>
        <p:spPr>
          <a:xfrm>
            <a:off x="9267628" y="307270"/>
            <a:ext cx="16230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polar low </a:t>
            </a:r>
          </a:p>
          <a:p>
            <a:pPr algn="ctr"/>
            <a:r>
              <a:rPr lang="en-US" sz="2400" dirty="0"/>
              <a:t>climatology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6EBD94-336B-CA18-FD19-33A5BDF74F5A}"/>
              </a:ext>
            </a:extLst>
          </p:cNvPr>
          <p:cNvSpPr txBox="1"/>
          <p:nvPr/>
        </p:nvSpPr>
        <p:spPr>
          <a:xfrm>
            <a:off x="5640402" y="3536533"/>
            <a:ext cx="720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omic Sans MS" panose="030F0902030302020204" pitchFamily="66" charset="0"/>
              </a:rPr>
              <a:t>.</a:t>
            </a:r>
            <a:r>
              <a:rPr lang="en-US" sz="1200" dirty="0">
                <a:latin typeface="Comic Sans MS" panose="030F0902030302020204" pitchFamily="66" charset="0"/>
              </a:rPr>
              <a:t> Kiruna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E2E2A6-88D3-124D-02A7-7AB5B10677C3}"/>
              </a:ext>
            </a:extLst>
          </p:cNvPr>
          <p:cNvSpPr txBox="1"/>
          <p:nvPr/>
        </p:nvSpPr>
        <p:spPr>
          <a:xfrm>
            <a:off x="10328287" y="6422838"/>
            <a:ext cx="1690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Noer</a:t>
            </a:r>
            <a:r>
              <a:rPr lang="en-US" dirty="0"/>
              <a:t> et al. 2011</a:t>
            </a:r>
          </a:p>
        </p:txBody>
      </p:sp>
    </p:spTree>
    <p:extLst>
      <p:ext uri="{BB962C8B-B14F-4D97-AF65-F5344CB8AC3E}">
        <p14:creationId xmlns:p14="http://schemas.microsoft.com/office/powerpoint/2010/main" val="31809222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411</Words>
  <Application>Microsoft Macintosh PowerPoint</Application>
  <PresentationFormat>Widescreen</PresentationFormat>
  <Paragraphs>45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Arial</vt:lpstr>
      <vt:lpstr>Calibri</vt:lpstr>
      <vt:lpstr>Calibri Light</vt:lpstr>
      <vt:lpstr>Cambria Math</vt:lpstr>
      <vt:lpstr>Comic Sans MS</vt:lpstr>
      <vt:lpstr>Symbol</vt:lpstr>
      <vt:lpstr>Wingdings</vt:lpstr>
      <vt:lpstr>Office Theme</vt:lpstr>
      <vt:lpstr>PowerPoint Presentation</vt:lpstr>
      <vt:lpstr>From Kolstad and Bracegirdle (2008), the M index is defined as :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Xia, Zeqian</dc:creator>
  <cp:lastModifiedBy>Bart Geerts</cp:lastModifiedBy>
  <cp:revision>5</cp:revision>
  <dcterms:created xsi:type="dcterms:W3CDTF">2023-05-04T19:40:54Z</dcterms:created>
  <dcterms:modified xsi:type="dcterms:W3CDTF">2023-05-09T16:21:38Z</dcterms:modified>
</cp:coreProperties>
</file>