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342B6-7D38-47D2-B013-81D50A1E165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F67E-B985-4548-BD89-4D7E9D61F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8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3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4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5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7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9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0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8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1F917-34A6-465D-AE10-A5D8D89FF81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311B7-CB9F-4A34-8241-3777B5D2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3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l.ucar.edu/homes/stephens/ORCAS/QL/PRESS" TargetMode="External"/><Relationship Id="rId2" Type="http://schemas.openxmlformats.org/officeDocument/2006/relationships/hyperlink" Target="http://www.eol.ucar.edu/homes/stephens/ORCAS/QL/AWA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6746875" algn="l"/>
              </a:tabLst>
            </a:pPr>
            <a:r>
              <a:rPr lang="en-US" sz="2400" dirty="0" smtClean="0"/>
              <a:t>ORCAS Biweekly Science </a:t>
            </a:r>
            <a:r>
              <a:rPr lang="en-US" sz="2400" dirty="0" err="1" smtClean="0"/>
              <a:t>Discusssion</a:t>
            </a:r>
            <a:r>
              <a:rPr lang="en-US" sz="2400" dirty="0" smtClean="0"/>
              <a:t> 	26 April 2016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Agenda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smtClean="0"/>
              <a:t>Brief data / analysis / writing updates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smtClean="0"/>
              <a:t>Project planning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dirty="0" smtClean="0"/>
              <a:t>Science Team Meeting:</a:t>
            </a:r>
          </a:p>
          <a:p>
            <a:pPr marL="131445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Boulder or elsewhere</a:t>
            </a:r>
          </a:p>
          <a:p>
            <a:pPr marL="131445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July 14-22, or Aug. 29 – Sep. 23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dirty="0" smtClean="0"/>
              <a:t>Biweekly discussion schedule:</a:t>
            </a:r>
          </a:p>
          <a:p>
            <a:pPr marL="131445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Tuesday May 10 Martin </a:t>
            </a:r>
            <a:r>
              <a:rPr lang="en-US" dirty="0" err="1" smtClean="0"/>
              <a:t>Hoecker</a:t>
            </a:r>
            <a:r>
              <a:rPr lang="en-US" dirty="0" smtClean="0"/>
              <a:t>-Martinez: STILT modeling and flux estimation</a:t>
            </a:r>
          </a:p>
          <a:p>
            <a:pPr marL="131445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Tuesday May 24 Eric Morgan: O</a:t>
            </a:r>
            <a:r>
              <a:rPr lang="en-US" baseline="-25000" dirty="0" smtClean="0"/>
              <a:t>2</a:t>
            </a:r>
            <a:r>
              <a:rPr lang="en-US" dirty="0" smtClean="0"/>
              <a:t>:CO</a:t>
            </a:r>
            <a:r>
              <a:rPr lang="en-US" baseline="-25000" dirty="0" smtClean="0"/>
              <a:t>2</a:t>
            </a:r>
            <a:r>
              <a:rPr lang="en-US" dirty="0" smtClean="0"/>
              <a:t> ratios (plus Curtain Average?)</a:t>
            </a:r>
          </a:p>
          <a:p>
            <a:pPr marL="131445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Tuesday May 31 TBD</a:t>
            </a:r>
          </a:p>
          <a:p>
            <a:pPr marL="857250" lvl="1" indent="-400050">
              <a:spcAft>
                <a:spcPts val="600"/>
              </a:spcAft>
              <a:buFont typeface="+mj-lt"/>
              <a:buAutoNum type="alphaLcParenR"/>
            </a:pPr>
            <a:r>
              <a:rPr lang="en-US" dirty="0" err="1" smtClean="0"/>
              <a:t>AGU</a:t>
            </a:r>
            <a:r>
              <a:rPr lang="en-US" dirty="0" smtClean="0"/>
              <a:t> session</a:t>
            </a:r>
          </a:p>
          <a:p>
            <a:pPr marL="1314450" lvl="2" indent="-400050"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Submitted session abstract with </a:t>
            </a:r>
            <a:r>
              <a:rPr lang="en-US" dirty="0" err="1" smtClean="0"/>
              <a:t>SOCCOM</a:t>
            </a:r>
            <a:r>
              <a:rPr lang="en-US" dirty="0" smtClean="0"/>
              <a:t> and PALTER.  Also mentioned in </a:t>
            </a:r>
            <a:r>
              <a:rPr lang="en-US" dirty="0" err="1" smtClean="0"/>
              <a:t>Abhishek’s</a:t>
            </a:r>
            <a:r>
              <a:rPr lang="en-US" dirty="0" smtClean="0"/>
              <a:t> abstract</a:t>
            </a:r>
          </a:p>
          <a:p>
            <a:pPr marL="400050" indent="-400050"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Analysis / paper presentation discussion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</a:pPr>
            <a:r>
              <a:rPr lang="en-US" dirty="0"/>
              <a:t>Matt Long: modeled and observed spatiotemporal </a:t>
            </a:r>
            <a:r>
              <a:rPr lang="en-US" dirty="0" smtClean="0"/>
              <a:t>fluxes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838" y="151179"/>
            <a:ext cx="883476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AGU</a:t>
            </a:r>
            <a:r>
              <a:rPr lang="en-US" dirty="0" smtClean="0"/>
              <a:t> session proposal: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Emerging </a:t>
            </a:r>
            <a:r>
              <a:rPr lang="en-US" b="1" dirty="0"/>
              <a:t>constraints on Southern Ocean </a:t>
            </a:r>
            <a:r>
              <a:rPr lang="en-US" b="1" dirty="0" smtClean="0"/>
              <a:t>biogeochemistry</a:t>
            </a:r>
          </a:p>
          <a:p>
            <a:endParaRPr lang="en-US" sz="1600" b="1" dirty="0"/>
          </a:p>
          <a:p>
            <a:r>
              <a:rPr lang="en-US" sz="1600" dirty="0" smtClean="0"/>
              <a:t>The </a:t>
            </a:r>
            <a:r>
              <a:rPr lang="en-US" sz="1600" dirty="0"/>
              <a:t>Southern Ocean is an important CO</a:t>
            </a:r>
            <a:r>
              <a:rPr lang="en-US" sz="1600" baseline="-25000" dirty="0"/>
              <a:t>2</a:t>
            </a:r>
            <a:r>
              <a:rPr lang="en-US" sz="1600" dirty="0"/>
              <a:t> sink and biogenic gas source with unique sensitivity to climate change, yet large gaps remain in our understanding of the biogeochemical processes controlling present-day air-sea exchanges and carbon-climate feedbacks. Sparse observations and unique challenges to accurate modeling have been primary limitations.  Recent developments promise significant progress on both of these fronts. These include the 2016 O</a:t>
            </a:r>
            <a:r>
              <a:rPr lang="en-US" sz="1600" baseline="-25000" dirty="0"/>
              <a:t>2</a:t>
            </a:r>
            <a:r>
              <a:rPr lang="en-US" sz="1600" dirty="0"/>
              <a:t>/N</a:t>
            </a:r>
            <a:r>
              <a:rPr lang="en-US" sz="1600" baseline="-25000" dirty="0"/>
              <a:t>2</a:t>
            </a:r>
            <a:r>
              <a:rPr lang="en-US" sz="1600" dirty="0"/>
              <a:t> Ratio and CO</a:t>
            </a:r>
            <a:r>
              <a:rPr lang="en-US" sz="1600" baseline="-25000" dirty="0"/>
              <a:t>2</a:t>
            </a:r>
            <a:r>
              <a:rPr lang="en-US" sz="1600" dirty="0"/>
              <a:t> Airborne Southern Ocean (ORCAS) study; year-round biogeochemical observations facilitated by the Southern Ocean Carbon and Climate Observations and Modeling (</a:t>
            </a:r>
            <a:r>
              <a:rPr lang="en-US" sz="1600" dirty="0" err="1"/>
              <a:t>SOCCOM</a:t>
            </a:r>
            <a:r>
              <a:rPr lang="en-US" sz="1600" dirty="0"/>
              <a:t>) project; long-term observations from the Palmer </a:t>
            </a:r>
            <a:r>
              <a:rPr lang="en-US" sz="1600" dirty="0" err="1"/>
              <a:t>LTER</a:t>
            </a:r>
            <a:r>
              <a:rPr lang="en-US" sz="1600" dirty="0"/>
              <a:t> program, Drake Passage </a:t>
            </a:r>
            <a:r>
              <a:rPr lang="en-US" sz="1600" dirty="0" err="1"/>
              <a:t>Timeseries</a:t>
            </a:r>
            <a:r>
              <a:rPr lang="en-US" sz="1600" dirty="0"/>
              <a:t>, and Ocean Observatories Initiative; fully-coupled climate models, eddy-resolving biogeochemical ocean models and state estimates; and, finally, advanced algorithms for space and aircraft based remote sensing of chlorophyll, carbon, and major plankton groups. This session solicits results that leverage recent observational and/or modeling investments to advance our understanding of Southern Ocean biogeochemistry.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Primary </a:t>
            </a:r>
            <a:r>
              <a:rPr lang="en-US" sz="1600" b="1" dirty="0"/>
              <a:t>Convener:  Britton B Stephens</a:t>
            </a:r>
            <a:r>
              <a:rPr lang="en-US" sz="1600" dirty="0"/>
              <a:t>, National Center for Atmospheric Research, Boulder, CO, United States</a:t>
            </a:r>
          </a:p>
          <a:p>
            <a:r>
              <a:rPr lang="en-US" sz="1600" b="1" dirty="0"/>
              <a:t>Conveners:  Matthew C Long</a:t>
            </a:r>
            <a:r>
              <a:rPr lang="en-US" sz="1600" dirty="0"/>
              <a:t>, National Center for </a:t>
            </a:r>
            <a:r>
              <a:rPr lang="en-US" sz="1600" dirty="0" err="1"/>
              <a:t>Atm</a:t>
            </a:r>
            <a:r>
              <a:rPr lang="en-US" sz="1600" dirty="0"/>
              <a:t> Res, Boulder, CO, United States, </a:t>
            </a:r>
            <a:r>
              <a:rPr lang="en-US" sz="1600" b="1" dirty="0"/>
              <a:t>Kenneth S Johnson</a:t>
            </a:r>
            <a:r>
              <a:rPr lang="en-US" sz="1600" dirty="0"/>
              <a:t>, Monterey Bay Aquarium Research Institute, Watsonville, CA, United States and </a:t>
            </a:r>
            <a:r>
              <a:rPr lang="en-US" sz="1600" b="1" dirty="0"/>
              <a:t>Hugh W </a:t>
            </a:r>
            <a:r>
              <a:rPr lang="en-US" sz="1600" b="1" dirty="0" err="1"/>
              <a:t>Ducklow</a:t>
            </a:r>
            <a:r>
              <a:rPr lang="en-US" sz="1600" dirty="0"/>
              <a:t>, Lamont -Doherty Earth Observatory, Division of Biology and Paleo Environment, Palisades, NY, United </a:t>
            </a:r>
            <a:r>
              <a:rPr lang="en-US" sz="1600" dirty="0" smtClean="0"/>
              <a:t>States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84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1"/>
            <a:ext cx="8686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New merge and </a:t>
            </a:r>
            <a:r>
              <a:rPr lang="en-US" sz="2400" dirty="0" err="1" smtClean="0"/>
              <a:t>quicklook</a:t>
            </a:r>
            <a:r>
              <a:rPr lang="en-US" sz="2400" dirty="0" smtClean="0"/>
              <a:t> plot products:</a:t>
            </a:r>
          </a:p>
          <a:p>
            <a:endParaRPr lang="en-US" dirty="0"/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/>
              <a:t>AWAS</a:t>
            </a:r>
            <a:r>
              <a:rPr lang="en-US" dirty="0" smtClean="0"/>
              <a:t> merge on ftp site</a:t>
            </a:r>
          </a:p>
          <a:p>
            <a:pPr lvl="1"/>
            <a:r>
              <a:rPr lang="en-US" dirty="0" err="1" smtClean="0"/>
              <a:t>ORCASall.mergeAWAS.tbl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quicklook</a:t>
            </a:r>
            <a:r>
              <a:rPr lang="en-US" dirty="0" smtClean="0"/>
              <a:t> plots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www.eol.ucar.edu/homes/stephens/ORCAS/QL/AWAS</a:t>
            </a:r>
            <a:endParaRPr lang="en-US" dirty="0" smtClean="0"/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60 sec merge of 1-Hz data</a:t>
            </a:r>
          </a:p>
          <a:p>
            <a:pPr lvl="1"/>
            <a:r>
              <a:rPr lang="en-US" dirty="0" smtClean="0"/>
              <a:t>ORCASall.merge60.tbl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Cross-section and profile plots vs. pressure (</a:t>
            </a:r>
            <a:r>
              <a:rPr lang="en-US" dirty="0" err="1" smtClean="0"/>
              <a:t>PSXC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www.eol.ucar.edu/homes/stephens/ORCAS/QL/PRESS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notes: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Got rid of empty columns of </a:t>
            </a:r>
            <a:r>
              <a:rPr lang="en-US" dirty="0" err="1" smtClean="0"/>
              <a:t>realtime</a:t>
            </a:r>
            <a:r>
              <a:rPr lang="en-US" dirty="0" smtClean="0"/>
              <a:t> TOGA data in merge files</a:t>
            </a:r>
            <a:endParaRPr lang="en-US" dirty="0"/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Will work with </a:t>
            </a:r>
            <a:r>
              <a:rPr lang="en-US" dirty="0" err="1" smtClean="0"/>
              <a:t>AWAS</a:t>
            </a:r>
            <a:r>
              <a:rPr lang="en-US" dirty="0" smtClean="0"/>
              <a:t> and TOGA</a:t>
            </a:r>
            <a:r>
              <a:rPr lang="en-US" dirty="0"/>
              <a:t> </a:t>
            </a:r>
            <a:r>
              <a:rPr lang="en-US" dirty="0" smtClean="0"/>
              <a:t>teams on an </a:t>
            </a:r>
            <a:r>
              <a:rPr lang="en-US" dirty="0" err="1" smtClean="0"/>
              <a:t>AWAS</a:t>
            </a:r>
            <a:r>
              <a:rPr lang="en-US" dirty="0" smtClean="0"/>
              <a:t>/TOGA merge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Plan to change “DIS” to “TOGA” on </a:t>
            </a:r>
            <a:r>
              <a:rPr lang="en-US" dirty="0" err="1" smtClean="0"/>
              <a:t>quicklook</a:t>
            </a:r>
            <a:r>
              <a:rPr lang="en-US" smtClean="0"/>
              <a:t> pages</a:t>
            </a:r>
            <a:endParaRPr lang="en-US" dirty="0" smtClean="0"/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Medusa merge coming soon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Plan on switching to means rather than medians for merge products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Plan on making an altitude binned merge product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Plotted </a:t>
            </a:r>
            <a:r>
              <a:rPr lang="en-US" dirty="0" err="1" smtClean="0"/>
              <a:t>quicklook</a:t>
            </a:r>
            <a:r>
              <a:rPr lang="en-US" dirty="0" smtClean="0"/>
              <a:t> cross-sections, </a:t>
            </a:r>
            <a:r>
              <a:rPr lang="en-US" dirty="0" err="1" smtClean="0"/>
              <a:t>timeseries</a:t>
            </a:r>
            <a:r>
              <a:rPr lang="en-US" dirty="0" smtClean="0"/>
              <a:t>, and profiles are all using 10 sec merge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Will also make </a:t>
            </a:r>
            <a:r>
              <a:rPr lang="en-US" dirty="0" err="1" smtClean="0"/>
              <a:t>quicklook</a:t>
            </a:r>
            <a:r>
              <a:rPr lang="en-US" dirty="0" smtClean="0"/>
              <a:t> plots for either 60-sec or altitude binned merges (profiles will be cleaner)</a:t>
            </a:r>
          </a:p>
        </p:txBody>
      </p:sp>
    </p:spTree>
    <p:extLst>
      <p:ext uri="{BB962C8B-B14F-4D97-AF65-F5344CB8AC3E}">
        <p14:creationId xmlns:p14="http://schemas.microsoft.com/office/powerpoint/2010/main" val="202628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154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Britton Stephens</dc:creator>
  <cp:lastModifiedBy>Britton Stephens</cp:lastModifiedBy>
  <cp:revision>22</cp:revision>
  <dcterms:created xsi:type="dcterms:W3CDTF">2016-04-12T08:36:40Z</dcterms:created>
  <dcterms:modified xsi:type="dcterms:W3CDTF">2016-04-29T19:04:03Z</dcterms:modified>
</cp:coreProperties>
</file>