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58" r:id="rId3"/>
    <p:sldId id="278" r:id="rId4"/>
    <p:sldId id="277" r:id="rId5"/>
    <p:sldId id="279" r:id="rId6"/>
    <p:sldId id="290" r:id="rId7"/>
    <p:sldId id="291" r:id="rId8"/>
    <p:sldId id="263" r:id="rId9"/>
    <p:sldId id="265" r:id="rId10"/>
    <p:sldId id="288" r:id="rId11"/>
    <p:sldId id="272" r:id="rId12"/>
    <p:sldId id="285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4CE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A393E-BEA5-451E-9A95-23F162A81BE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11065-D9A6-424B-A4FF-1C3C5D0C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91B2-5DDE-4387-9648-D805D318F22E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E6AA3-53C1-47E3-A90D-2AAA24690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60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A0FE0-17F4-43F1-A638-65B91D4A21D1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Lee Clouds over the Mesa Lab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6AA3-53C1-47E3-A90D-2AAA246905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92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2C35-C66A-4099-B055-19683C3D8254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B5A4-377F-468C-9378-963BD15ED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chohawk@ucar.edu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eol.ucar.edu/field_projects/orc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ully@ucar.edu" TargetMode="External"/><Relationship Id="rId5" Type="http://schemas.openxmlformats.org/officeDocument/2006/relationships/hyperlink" Target="mailto:loehrer@ucar.edu" TargetMode="External"/><Relationship Id="rId4" Type="http://schemas.openxmlformats.org/officeDocument/2006/relationships/hyperlink" Target="mailto:gstoss@ucar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eol-archive@ucar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e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72288"/>
          </a:xfrm>
          <a:noFill/>
          <a:ln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ORCAS</a:t>
            </a:r>
            <a:r>
              <a:rPr lang="en-US" sz="4000" b="1" dirty="0" smtClean="0">
                <a:solidFill>
                  <a:schemeClr val="tx1"/>
                </a:solidFill>
              </a:rPr>
              <a:t> Web Site &amp;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Data Management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534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</a:rPr>
              <a:t>Linda Echo-Hawk, Greg </a:t>
            </a:r>
            <a:r>
              <a:rPr lang="en-US" sz="2800" b="1" dirty="0" err="1" smtClean="0">
                <a:solidFill>
                  <a:schemeClr val="accent1"/>
                </a:solidFill>
              </a:rPr>
              <a:t>Stossmeister</a:t>
            </a:r>
            <a:r>
              <a:rPr lang="en-US" sz="2800" b="1" dirty="0" smtClean="0">
                <a:solidFill>
                  <a:schemeClr val="accent1"/>
                </a:solidFill>
              </a:rPr>
              <a:t>,                             Scot </a:t>
            </a:r>
            <a:r>
              <a:rPr lang="en-US" sz="2800" b="1" dirty="0" err="1" smtClean="0">
                <a:solidFill>
                  <a:schemeClr val="accent1"/>
                </a:solidFill>
              </a:rPr>
              <a:t>Loehrer</a:t>
            </a:r>
            <a:r>
              <a:rPr lang="en-US" sz="2800" b="1" dirty="0" smtClean="0">
                <a:solidFill>
                  <a:schemeClr val="accent1"/>
                </a:solidFill>
              </a:rPr>
              <a:t> and Linda Cully</a:t>
            </a:r>
            <a:endParaRPr lang="en-US" sz="2800" b="1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/>
              <a:t>NCAR Earth Observing Laboratory (EOL)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/>
              <a:t>Computing, Data, and Software Facility (CDS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algn="ctr">
              <a:spcBef>
                <a:spcPct val="50000"/>
              </a:spcBef>
            </a:pPr>
            <a:endParaRPr lang="en-US" b="1" dirty="0" smtClean="0"/>
          </a:p>
          <a:p>
            <a:pPr algn="ctr">
              <a:spcBef>
                <a:spcPct val="50000"/>
              </a:spcBef>
            </a:pP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ORCAS Science Meeting</a:t>
            </a: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Boulder, CO</a:t>
            </a: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7-9 September 2016</a:t>
            </a:r>
            <a:endParaRPr lang="en-US" b="1" dirty="0"/>
          </a:p>
          <a:p>
            <a:pPr algn="ctr">
              <a:spcBef>
                <a:spcPct val="50000"/>
              </a:spcBef>
            </a:pPr>
            <a:endParaRPr lang="en-US" b="1" dirty="0"/>
          </a:p>
        </p:txBody>
      </p:sp>
      <p:pic>
        <p:nvPicPr>
          <p:cNvPr id="18441" name="Picture 9" descr="NCAR-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153150"/>
            <a:ext cx="838200" cy="630238"/>
          </a:xfrm>
          <a:prstGeom prst="rect">
            <a:avLst/>
          </a:prstGeom>
          <a:noFill/>
        </p:spPr>
      </p:pic>
      <p:pic>
        <p:nvPicPr>
          <p:cNvPr id="18442" name="Picture 10" descr="cdslogofinal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8833"/>
            <a:ext cx="1219200" cy="452967"/>
          </a:xfrm>
          <a:prstGeom prst="rect">
            <a:avLst/>
          </a:prstGeom>
          <a:noFill/>
        </p:spPr>
      </p:pic>
      <p:pic>
        <p:nvPicPr>
          <p:cNvPr id="7" name="Picture 15" descr="nsf_logo_lg-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152400"/>
            <a:ext cx="12192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4" descr="eollogo_lar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8600"/>
            <a:ext cx="1371600" cy="11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71800" y="6412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EOL  ORCAS  support sponsored by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60230" cy="6858000"/>
          </a:xfrm>
          <a:prstGeom prst="rect">
            <a:avLst/>
          </a:prstGeom>
          <a:solidFill>
            <a:srgbClr val="223A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INTER publication submiss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30" y="0"/>
            <a:ext cx="7583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560230" cy="717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New Publication Submission Form</a:t>
            </a:r>
          </a:p>
          <a:p>
            <a:endParaRPr lang="en-US" sz="2000" b="1" dirty="0"/>
          </a:p>
          <a:p>
            <a:r>
              <a:rPr lang="en-US" sz="2000" b="1" dirty="0" smtClean="0"/>
              <a:t>The first submission causes the Publications Page to be created – something we had to do manually before.</a:t>
            </a:r>
          </a:p>
          <a:p>
            <a:endParaRPr lang="en-US" sz="2000" b="1" dirty="0"/>
          </a:p>
          <a:p>
            <a:r>
              <a:rPr lang="en-US" sz="2000" b="1" dirty="0" smtClean="0"/>
              <a:t>Submit a publication yourself or contact us.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  <a:cs typeface="Aharoni" pitchFamily="2" charset="-79"/>
              </a:rPr>
              <a:t>ORCAS Publications Library</a:t>
            </a:r>
            <a:endParaRPr lang="en-US" sz="3600" b="1" dirty="0">
              <a:solidFill>
                <a:schemeClr val="accent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676400"/>
            <a:ext cx="28956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Will provide links to all ORCAS publications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 Includes refereed papers, conferences, reports, and theses.</a:t>
            </a:r>
          </a:p>
          <a:p>
            <a:pPr marL="117475" indent="-117475"/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Needs the input of investigators.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Can also include papers in submission stage (via password protection) if desired.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651" t="11029" r="39004"/>
          <a:stretch>
            <a:fillRect/>
          </a:stretch>
        </p:blipFill>
        <p:spPr bwMode="auto">
          <a:xfrm>
            <a:off x="815529" y="914400"/>
            <a:ext cx="4137471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477000" y="1219200"/>
            <a:ext cx="23622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…. Finally, please </a:t>
            </a:r>
            <a:r>
              <a:rPr lang="en-US" sz="2000" dirty="0" smtClean="0"/>
              <a:t>provide Britt with a final copy </a:t>
            </a:r>
            <a:r>
              <a:rPr lang="en-US" sz="2000" dirty="0"/>
              <a:t>of your PPT presentation for </a:t>
            </a:r>
            <a:r>
              <a:rPr lang="en-US" sz="2000" dirty="0" smtClean="0"/>
              <a:t> this Meeting.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A </a:t>
            </a:r>
            <a:r>
              <a:rPr lang="en-US" sz="2000" dirty="0" smtClean="0"/>
              <a:t> PDF and/or PPSX </a:t>
            </a:r>
            <a:r>
              <a:rPr lang="en-US" sz="2000" smtClean="0"/>
              <a:t>copy will </a:t>
            </a:r>
            <a:r>
              <a:rPr lang="en-US" sz="2000" dirty="0"/>
              <a:t>be posted on the </a:t>
            </a:r>
            <a:r>
              <a:rPr lang="en-US" sz="2000" dirty="0" smtClean="0"/>
              <a:t>ORCAS </a:t>
            </a:r>
            <a:r>
              <a:rPr lang="en-US" sz="2000" dirty="0"/>
              <a:t>web </a:t>
            </a:r>
            <a:r>
              <a:rPr lang="en-US" sz="2000" dirty="0" smtClean="0"/>
              <a:t>site (password protected)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4909050" cy="5562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52400" y="1371600"/>
            <a:ext cx="88392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/>
              <a:t>                                  </a:t>
            </a:r>
            <a:r>
              <a:rPr lang="en-US" sz="4400" b="1" dirty="0" smtClean="0">
                <a:solidFill>
                  <a:schemeClr val="accent1"/>
                </a:solidFill>
              </a:rPr>
              <a:t>Thank </a:t>
            </a:r>
            <a:r>
              <a:rPr lang="en-US" sz="4400" b="1" dirty="0">
                <a:solidFill>
                  <a:schemeClr val="accent1"/>
                </a:solidFill>
              </a:rPr>
              <a:t>you</a:t>
            </a:r>
            <a:r>
              <a:rPr lang="en-US" sz="4400" b="1" dirty="0" smtClean="0">
                <a:solidFill>
                  <a:schemeClr val="accent1"/>
                </a:solidFill>
              </a:rPr>
              <a:t>!</a:t>
            </a:r>
          </a:p>
          <a:p>
            <a:r>
              <a:rPr lang="en-US" sz="4400" b="1" dirty="0" smtClean="0">
                <a:solidFill>
                  <a:schemeClr val="accent1"/>
                </a:solidFill>
              </a:rPr>
              <a:t>                                          Questions?</a:t>
            </a:r>
            <a:endParaRPr lang="en-US" sz="4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latin typeface="Calibri" pitchFamily="34" charset="0"/>
                <a:cs typeface="Aharoni" pitchFamily="2" charset="-79"/>
                <a:hlinkClick r:id="rId2"/>
              </a:rPr>
              <a:t>https://www.eol.ucar.edu/field_projects/orcas</a:t>
            </a:r>
            <a:endParaRPr lang="en-US" sz="2400" b="1" dirty="0" smtClean="0">
              <a:latin typeface="Calibri" pitchFamily="34" charset="0"/>
              <a:cs typeface="Aharoni" pitchFamily="2" charset="-79"/>
            </a:endParaRP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Linda Echo-Hawk (</a:t>
            </a:r>
            <a:r>
              <a:rPr lang="en-US" sz="2400" b="1" dirty="0" smtClean="0">
                <a:hlinkClick r:id="rId3"/>
              </a:rPr>
              <a:t>echohawk@ucar.edu</a:t>
            </a:r>
            <a:r>
              <a:rPr lang="en-US" sz="2400" b="1" dirty="0" smtClean="0"/>
              <a:t>), Greg </a:t>
            </a:r>
            <a:r>
              <a:rPr lang="en-US" sz="2400" b="1" dirty="0" err="1" smtClean="0"/>
              <a:t>Stossmeister</a:t>
            </a:r>
            <a:r>
              <a:rPr lang="en-US" sz="2400" b="1" dirty="0" smtClean="0"/>
              <a:t> (</a:t>
            </a:r>
            <a:r>
              <a:rPr lang="en-US" sz="2400" b="1" dirty="0" smtClean="0">
                <a:hlinkClick r:id="rId4"/>
              </a:rPr>
              <a:t>gstoss@ucar.edu</a:t>
            </a:r>
            <a:r>
              <a:rPr lang="en-US" sz="2400" b="1" dirty="0" smtClean="0"/>
              <a:t>), Scot </a:t>
            </a:r>
            <a:r>
              <a:rPr lang="en-US" sz="2400" b="1" dirty="0" err="1" smtClean="0"/>
              <a:t>Loehrer</a:t>
            </a:r>
            <a:r>
              <a:rPr lang="en-US" sz="2400" b="1" dirty="0" smtClean="0"/>
              <a:t> (</a:t>
            </a:r>
            <a:r>
              <a:rPr lang="en-US" sz="2400" b="1" dirty="0" smtClean="0">
                <a:hlinkClick r:id="rId5"/>
              </a:rPr>
              <a:t>loehrer@ucar.edu</a:t>
            </a:r>
            <a:r>
              <a:rPr lang="en-US" sz="2400" b="1" dirty="0" smtClean="0"/>
              <a:t>), </a:t>
            </a:r>
          </a:p>
          <a:p>
            <a:pPr algn="ctr"/>
            <a:r>
              <a:rPr lang="en-US" sz="2400" b="1" dirty="0" smtClean="0"/>
              <a:t>and Linda Cully (</a:t>
            </a:r>
            <a:r>
              <a:rPr lang="en-US" sz="2400" b="1" dirty="0" smtClean="0">
                <a:hlinkClick r:id="rId6"/>
              </a:rPr>
              <a:t>cully@ucar.edu</a:t>
            </a:r>
            <a:r>
              <a:rPr lang="en-US" sz="2400" b="1" dirty="0" smtClean="0"/>
              <a:t>)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4" name="Picture 4" descr="cartoon-data-recove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990600"/>
            <a:ext cx="4191000" cy="28727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Project Web Site at NCAR/EOL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066800"/>
            <a:ext cx="265970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Project Description</a:t>
            </a:r>
          </a:p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Data Archive</a:t>
            </a:r>
          </a:p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Field Catalog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Publications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 Meetings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Education &amp;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Outreach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Mailing Lists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Contact Information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3478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Aharoni" pitchFamily="2" charset="-79"/>
              </a:rPr>
              <a:t>https://www.eol.ucar.edu/field_projects/orcas</a:t>
            </a:r>
            <a:endParaRPr lang="en-US" sz="3200" b="1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" y="646331"/>
            <a:ext cx="4398409" cy="552586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5134965"/>
              </p:ext>
            </p:extLst>
          </p:nvPr>
        </p:nvGraphicFramePr>
        <p:xfrm>
          <a:off x="381000" y="1295400"/>
          <a:ext cx="8458200" cy="4952999"/>
        </p:xfrm>
        <a:graphic>
          <a:graphicData uri="http://schemas.openxmlformats.org/drawingml/2006/table">
            <a:tbl>
              <a:tblPr/>
              <a:tblGrid>
                <a:gridCol w="5791200"/>
                <a:gridCol w="2667000"/>
              </a:tblGrid>
              <a:tr h="648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Event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     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Deadline      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End of Field Campaign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 February 2016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Preliminary (QAQC) Data Submission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 August 2016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Final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(Release) Data Submission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 December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2016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Analysis Period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(ORCAS Investigators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have exclusive access to the data during this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period. Data may be password protected.)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March 2016 to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 February 2017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Data becomes Public Domain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March 2017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E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ORCAS DATA MANAGEMENT MILESTONES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533400"/>
          </a:xfrm>
        </p:spPr>
        <p:txBody>
          <a:bodyPr>
            <a:noAutofit/>
          </a:bodyPr>
          <a:lstStyle/>
          <a:p>
            <a:pPr marL="762000" indent="-762000"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ORCAS DATA POLICY SUMMARY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52400" y="1059359"/>
            <a:ext cx="88392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200" b="1" dirty="0"/>
              <a:t>All investigators </a:t>
            </a:r>
            <a:r>
              <a:rPr lang="en-US" sz="2200" b="1" dirty="0" smtClean="0"/>
              <a:t>agree </a:t>
            </a:r>
            <a:r>
              <a:rPr lang="en-US" sz="2200" b="1" dirty="0"/>
              <a:t>to </a:t>
            </a:r>
            <a:r>
              <a:rPr lang="en-US" sz="2200" b="1" dirty="0" smtClean="0"/>
              <a:t>submit </a:t>
            </a:r>
            <a:r>
              <a:rPr lang="en-US" sz="2200" b="1" dirty="0"/>
              <a:t>their </a:t>
            </a:r>
            <a:r>
              <a:rPr lang="en-US" sz="2200" b="1" dirty="0" smtClean="0"/>
              <a:t>processed preliminary (QAQC) data </a:t>
            </a:r>
            <a:r>
              <a:rPr lang="en-US" sz="2200" b="1" dirty="0"/>
              <a:t>to the </a:t>
            </a:r>
            <a:r>
              <a:rPr lang="en-US" sz="2200" b="1" dirty="0" smtClean="0"/>
              <a:t>ORCAS archive no later than 28 August 2016.</a:t>
            </a:r>
            <a:endParaRPr lang="en-US" sz="2200" b="1" dirty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52400" y="2049959"/>
            <a:ext cx="88392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200" b="1" dirty="0"/>
              <a:t>All preliminary (</a:t>
            </a:r>
            <a:r>
              <a:rPr lang="en-US" sz="2200" b="1" dirty="0" smtClean="0"/>
              <a:t>QAQC) data </a:t>
            </a:r>
            <a:r>
              <a:rPr lang="en-US" sz="2200" b="1" dirty="0"/>
              <a:t>shall be provided to other </a:t>
            </a:r>
            <a:r>
              <a:rPr lang="en-US" sz="2200" b="1" dirty="0" smtClean="0"/>
              <a:t>ORCAS Investigators </a:t>
            </a:r>
            <a:r>
              <a:rPr lang="en-US" sz="2200" b="1" dirty="0"/>
              <a:t>upon </a:t>
            </a:r>
            <a:r>
              <a:rPr lang="en-US" sz="2200" b="1" dirty="0" smtClean="0"/>
              <a:t>request (restricted as appropriate).</a:t>
            </a:r>
            <a:endParaRPr lang="en-US" sz="2200" b="1" dirty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52400" y="3006804"/>
            <a:ext cx="85344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200" b="1" dirty="0"/>
              <a:t>During the initial 1-year data analysis period, data may be provided to a third </a:t>
            </a:r>
            <a:r>
              <a:rPr lang="en-US" sz="2200" b="1" dirty="0" smtClean="0"/>
              <a:t>party (outside ORCAS) </a:t>
            </a:r>
            <a:r>
              <a:rPr lang="en-US" sz="2200" b="1" u="sng" dirty="0"/>
              <a:t>only</a:t>
            </a:r>
            <a:r>
              <a:rPr lang="en-US" sz="2200" b="1" dirty="0"/>
              <a:t> with the permission of the investigator(s) who collected the </a:t>
            </a:r>
            <a:r>
              <a:rPr lang="en-US" sz="2200" b="1" dirty="0" smtClean="0"/>
              <a:t>data.</a:t>
            </a:r>
            <a:endParaRPr lang="en-US" sz="2200" b="1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52400" y="4259759"/>
            <a:ext cx="8991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400" b="1" dirty="0" smtClean="0"/>
              <a:t>All data will be considered public domain one year following the end of the ORCAS project </a:t>
            </a:r>
            <a:r>
              <a:rPr lang="en-US" sz="2200" b="1" dirty="0" smtClean="0"/>
              <a:t>(1 March 2017).</a:t>
            </a:r>
            <a:endParaRPr lang="en-US" sz="2200" dirty="0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2400" y="5181600"/>
            <a:ext cx="86868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200" b="1" dirty="0" smtClean="0"/>
              <a:t>Any use of the data will, at a minimum, include acknowledgment or use of DOI. Co-authorship TBD with the investigator(s) who collected the data.</a:t>
            </a:r>
            <a:endParaRPr lang="en-US" sz="2200" b="1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ORCAS Digital Object Identifiers (DOIs)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838200"/>
            <a:ext cx="7010400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DOIs are becoming the standard for modern data citation practices (similar to publications). 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22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Provide users with a simple, standard way to reference datasets and provide proper attribution and recognition to authors whose creativity and work created the dataset.</a:t>
            </a:r>
          </a:p>
          <a:p>
            <a:pPr marL="117475" indent="-117475"/>
            <a:endParaRPr lang="en-US" sz="2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Allow for the unique tracking of metrics for individual datasets. 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22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Allow for linking of related datasets and publications.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22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NCAR has established a process for creating DOIs (</a:t>
            </a:r>
            <a:r>
              <a:rPr lang="en-US" sz="2200" dirty="0" err="1" smtClean="0"/>
              <a:t>DataCite</a:t>
            </a:r>
            <a:r>
              <a:rPr lang="en-US" sz="2200" dirty="0" smtClean="0"/>
              <a:t> Registration).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22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200" dirty="0" smtClean="0"/>
              <a:t> DOIs are considered “perpetual.”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8400" y="1040434"/>
            <a:ext cx="6324600" cy="5436566"/>
            <a:chOff x="0" y="253445"/>
            <a:chExt cx="7162800" cy="6707121"/>
          </a:xfrm>
        </p:grpSpPr>
        <p:pic>
          <p:nvPicPr>
            <p:cNvPr id="9" name="Picture 8" descr="Winter_DOI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445"/>
              <a:ext cx="7010400" cy="5156755"/>
            </a:xfrm>
            <a:prstGeom prst="rect">
              <a:avLst/>
            </a:prstGeom>
          </p:spPr>
        </p:pic>
        <p:pic>
          <p:nvPicPr>
            <p:cNvPr id="10" name="Picture 9" descr="Winter_DOI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05400"/>
              <a:ext cx="7162800" cy="185516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0" y="4953000"/>
            <a:ext cx="7924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ORCAS DOI and Citation Information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745468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 Metadata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345668"/>
            <a:ext cx="16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Citation</a:t>
            </a:r>
          </a:p>
        </p:txBody>
      </p:sp>
      <p:sp>
        <p:nvSpPr>
          <p:cNvPr id="17" name="Oval 16"/>
          <p:cNvSpPr/>
          <p:nvPr/>
        </p:nvSpPr>
        <p:spPr>
          <a:xfrm>
            <a:off x="3429000" y="3886200"/>
            <a:ext cx="13716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5257800"/>
            <a:ext cx="5257800" cy="76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2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ORCAS Digital Object Identifiers (DOIs)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7696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2200" dirty="0" smtClean="0"/>
              <a:t>For Author Guidance: </a:t>
            </a:r>
          </a:p>
          <a:p>
            <a:pPr marL="117475" indent="-117475"/>
            <a:r>
              <a:rPr lang="en-US" sz="2200" dirty="0" smtClean="0"/>
              <a:t>https://www.eol.ucar.edu/content/DOI-guidance-to-authors</a:t>
            </a:r>
          </a:p>
          <a:p>
            <a:pPr marL="117475" indent="-117475"/>
            <a:endParaRPr lang="en-US" sz="2200" dirty="0" smtClean="0"/>
          </a:p>
        </p:txBody>
      </p:sp>
      <p:pic>
        <p:nvPicPr>
          <p:cNvPr id="5" name="Picture 4" descr="DOI_Hel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991150" cy="5257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CAS_ML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442100"/>
            <a:ext cx="6172200" cy="126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ORCAS Data Archive at NCAR/EOL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43890"/>
            <a:ext cx="2667000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Linked on the ORCAS home page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 organized by categories and sites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Includes operational as well as research data sets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 sets and documentation linked as they become available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Notification of updates to data sets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Research data sets will be password protected as required by the ORCAS Data Policy</a:t>
            </a:r>
            <a:endParaRPr lang="en-US" dirty="0"/>
          </a:p>
        </p:txBody>
      </p:sp>
      <p:pic>
        <p:nvPicPr>
          <p:cNvPr id="8" name="Picture 7" descr="ORCAS_M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16" y="609600"/>
            <a:ext cx="618398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ORCAS Dataset Submission Instructions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143000"/>
            <a:ext cx="28956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 Provides the instructions for submitting data to the ORCAS Data Archive </a:t>
            </a:r>
            <a:r>
              <a:rPr lang="en-US" b="1" dirty="0" smtClean="0"/>
              <a:t>after the field phase</a:t>
            </a:r>
            <a:r>
              <a:rPr lang="en-US" dirty="0" smtClean="0"/>
              <a:t>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Important to send an email to </a:t>
            </a:r>
            <a:r>
              <a:rPr lang="en-US" dirty="0" smtClean="0">
                <a:hlinkClick r:id="rId2"/>
              </a:rPr>
              <a:t>eol-archive@ucar.edu</a:t>
            </a:r>
            <a:r>
              <a:rPr lang="en-US" dirty="0" smtClean="0"/>
              <a:t> when submitting data sets.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b="1" dirty="0" smtClean="0"/>
              <a:t> These instructions are different from those for uploading products to the field catalog.</a:t>
            </a:r>
          </a:p>
          <a:p>
            <a:pPr marL="117475" indent="-117475">
              <a:buFont typeface="Arial" pitchFamily="34" charset="0"/>
              <a:buChar char="•"/>
            </a:pPr>
            <a:endParaRPr lang="en-US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dirty="0" smtClean="0"/>
              <a:t>There is no specified naming convention for data sets submitted to the ORCAS Data Archive.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4994988" cy="5562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652</Words>
  <Application>Microsoft Office PowerPoint</Application>
  <PresentationFormat>On-screen Show (4:3)</PresentationFormat>
  <Paragraphs>116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ORCAS Web Site &amp; Data Management</vt:lpstr>
      <vt:lpstr>Slide 2</vt:lpstr>
      <vt:lpstr>Slide 3</vt:lpstr>
      <vt:lpstr>ORCAS DATA POLICY SUMMARY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Loehrer</dc:creator>
  <cp:lastModifiedBy>Linda</cp:lastModifiedBy>
  <cp:revision>252</cp:revision>
  <dcterms:created xsi:type="dcterms:W3CDTF">2015-02-23T18:06:33Z</dcterms:created>
  <dcterms:modified xsi:type="dcterms:W3CDTF">2016-09-07T01:59:22Z</dcterms:modified>
</cp:coreProperties>
</file>