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84" d="100"/>
          <a:sy n="184" d="100"/>
        </p:scale>
        <p:origin x="-7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D17F-DBA5-D94B-97FF-04680A3EA566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0F3D-DC12-FF4B-96A4-7C5952780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06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D17F-DBA5-D94B-97FF-04680A3EA566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0F3D-DC12-FF4B-96A4-7C5952780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24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D17F-DBA5-D94B-97FF-04680A3EA566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0F3D-DC12-FF4B-96A4-7C5952780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32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D17F-DBA5-D94B-97FF-04680A3EA566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0F3D-DC12-FF4B-96A4-7C5952780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0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D17F-DBA5-D94B-97FF-04680A3EA566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0F3D-DC12-FF4B-96A4-7C5952780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8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D17F-DBA5-D94B-97FF-04680A3EA566}" type="datetimeFigureOut">
              <a:rPr lang="en-US" smtClean="0"/>
              <a:t>9/6/16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0F3D-DC12-FF4B-96A4-7C5952780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6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D17F-DBA5-D94B-97FF-04680A3EA566}" type="datetimeFigureOut">
              <a:rPr lang="en-US" smtClean="0"/>
              <a:t>9/6/16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0F3D-DC12-FF4B-96A4-7C5952780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88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D17F-DBA5-D94B-97FF-04680A3EA566}" type="datetimeFigureOut">
              <a:rPr lang="en-US" smtClean="0"/>
              <a:t>9/6/16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0F3D-DC12-FF4B-96A4-7C5952780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79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D17F-DBA5-D94B-97FF-04680A3EA566}" type="datetimeFigureOut">
              <a:rPr lang="en-US" smtClean="0"/>
              <a:t>9/6/16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0F3D-DC12-FF4B-96A4-7C5952780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89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D17F-DBA5-D94B-97FF-04680A3EA566}" type="datetimeFigureOut">
              <a:rPr lang="en-US" smtClean="0"/>
              <a:t>9/6/16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0F3D-DC12-FF4B-96A4-7C5952780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5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D17F-DBA5-D94B-97FF-04680A3EA566}" type="datetimeFigureOut">
              <a:rPr lang="en-US" smtClean="0"/>
              <a:t>9/6/16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0F3D-DC12-FF4B-96A4-7C5952780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26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3D17F-DBA5-D94B-97FF-04680A3EA566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D0F3D-DC12-FF4B-96A4-7C5952780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4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6790.JPG"/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7" y="0"/>
            <a:ext cx="9141701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67991"/>
            <a:ext cx="7772400" cy="1470025"/>
          </a:xfrm>
        </p:spPr>
        <p:txBody>
          <a:bodyPr/>
          <a:lstStyle/>
          <a:p>
            <a:r>
              <a:rPr lang="en-US" dirty="0" smtClean="0"/>
              <a:t>GV Flight Level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97422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Cory Wolff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ORCAS Science Meeting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7 September 2016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57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454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Release of LR data</a:t>
            </a:r>
          </a:p>
          <a:p>
            <a:pPr lvl="1"/>
            <a:r>
              <a:rPr lang="en-US" dirty="0" smtClean="0"/>
              <a:t>Coming soon</a:t>
            </a:r>
          </a:p>
          <a:p>
            <a:r>
              <a:rPr lang="en-US" dirty="0" smtClean="0"/>
              <a:t>Overall, good data quality</a:t>
            </a:r>
          </a:p>
          <a:p>
            <a:r>
              <a:rPr lang="en-US" dirty="0" smtClean="0"/>
              <a:t>Some minor, recurring issues</a:t>
            </a:r>
          </a:p>
          <a:p>
            <a:r>
              <a:rPr lang="en-US" dirty="0" smtClean="0"/>
              <a:t>Topics</a:t>
            </a:r>
          </a:p>
          <a:p>
            <a:pPr lvl="1"/>
            <a:r>
              <a:rPr lang="en-US" dirty="0" smtClean="0"/>
              <a:t>Fast response temperature</a:t>
            </a:r>
          </a:p>
          <a:p>
            <a:pPr lvl="1"/>
            <a:r>
              <a:rPr lang="en-US" dirty="0" smtClean="0"/>
              <a:t>Dew points</a:t>
            </a:r>
          </a:p>
          <a:p>
            <a:pPr lvl="1"/>
            <a:r>
              <a:rPr lang="en-US" dirty="0" smtClean="0"/>
              <a:t>King probe</a:t>
            </a:r>
          </a:p>
          <a:p>
            <a:pPr lvl="1"/>
            <a:r>
              <a:rPr lang="en-US" dirty="0" smtClean="0"/>
              <a:t>Missing flights</a:t>
            </a:r>
          </a:p>
          <a:p>
            <a:pPr lvl="1"/>
            <a:r>
              <a:rPr lang="en-US" dirty="0" smtClean="0"/>
              <a:t>CN counter</a:t>
            </a:r>
          </a:p>
          <a:p>
            <a:pPr lvl="1"/>
            <a:r>
              <a:rPr lang="en-US" smtClean="0"/>
              <a:t>Winds</a:t>
            </a:r>
            <a:endParaRPr lang="en-US" dirty="0"/>
          </a:p>
        </p:txBody>
      </p:sp>
      <p:pic>
        <p:nvPicPr>
          <p:cNvPr id="4" name="Picture 3" descr="ir_track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9" r="25357"/>
          <a:stretch/>
        </p:blipFill>
        <p:spPr>
          <a:xfrm>
            <a:off x="5418608" y="1331915"/>
            <a:ext cx="3725392" cy="324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3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3494" y="896293"/>
            <a:ext cx="4452063" cy="574014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Fast response temperature</a:t>
            </a:r>
          </a:p>
          <a:p>
            <a:pPr lvl="1"/>
            <a:r>
              <a:rPr lang="en-US" dirty="0" smtClean="0"/>
              <a:t>Some icing problems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King probe</a:t>
            </a:r>
          </a:p>
          <a:p>
            <a:pPr lvl="1"/>
            <a:r>
              <a:rPr lang="en-US" dirty="0" smtClean="0"/>
              <a:t>Showed cloud at start of  each flight before correcting</a:t>
            </a:r>
          </a:p>
          <a:p>
            <a:pPr lvl="1"/>
            <a:r>
              <a:rPr lang="en-US" dirty="0" smtClean="0"/>
              <a:t>Looking into this, data removed</a:t>
            </a:r>
          </a:p>
          <a:p>
            <a:endParaRPr lang="en-US" dirty="0"/>
          </a:p>
        </p:txBody>
      </p:sp>
      <p:pic>
        <p:nvPicPr>
          <p:cNvPr id="4" name="Picture 3" descr="t_lw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2336"/>
            <a:ext cx="4570692" cy="2850279"/>
          </a:xfrm>
          <a:prstGeom prst="rect">
            <a:avLst/>
          </a:prstGeom>
        </p:spPr>
      </p:pic>
      <p:pic>
        <p:nvPicPr>
          <p:cNvPr id="5" name="Picture 4" descr="rf02.lwc_al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39873"/>
            <a:ext cx="4570693" cy="285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90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8120"/>
            <a:ext cx="8229600" cy="3012506"/>
          </a:xfrm>
        </p:spPr>
        <p:txBody>
          <a:bodyPr>
            <a:normAutofit/>
          </a:bodyPr>
          <a:lstStyle/>
          <a:p>
            <a:r>
              <a:rPr lang="en-US" dirty="0" smtClean="0"/>
              <a:t>Dew points</a:t>
            </a:r>
          </a:p>
          <a:p>
            <a:pPr lvl="1"/>
            <a:r>
              <a:rPr lang="en-US" dirty="0" smtClean="0"/>
              <a:t>Mirror instruments have known issues</a:t>
            </a:r>
          </a:p>
          <a:p>
            <a:pPr lvl="2"/>
            <a:r>
              <a:rPr lang="en-US" dirty="0" smtClean="0"/>
              <a:t>Can’t hit low dew points</a:t>
            </a:r>
          </a:p>
          <a:p>
            <a:pPr lvl="2"/>
            <a:r>
              <a:rPr lang="en-US" dirty="0" smtClean="0"/>
              <a:t>Oscillations</a:t>
            </a:r>
          </a:p>
          <a:p>
            <a:pPr lvl="2"/>
            <a:r>
              <a:rPr lang="en-US" dirty="0" smtClean="0"/>
              <a:t>Flooding on descents</a:t>
            </a:r>
          </a:p>
          <a:p>
            <a:pPr lvl="1"/>
            <a:r>
              <a:rPr lang="en-US" dirty="0" smtClean="0"/>
              <a:t>DPL missing until RF04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rf16.t_t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0308"/>
            <a:ext cx="4588102" cy="2861135"/>
          </a:xfrm>
          <a:prstGeom prst="rect">
            <a:avLst/>
          </a:prstGeom>
        </p:spPr>
      </p:pic>
      <p:pic>
        <p:nvPicPr>
          <p:cNvPr id="5" name="Picture 4" descr="rf04.t_t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190" y="3849482"/>
            <a:ext cx="4589426" cy="286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69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47" y="188416"/>
            <a:ext cx="4375613" cy="666958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Flights with no data</a:t>
            </a:r>
          </a:p>
          <a:p>
            <a:pPr lvl="1"/>
            <a:r>
              <a:rPr lang="en-US" dirty="0" smtClean="0"/>
              <a:t>Timeserver sync issue</a:t>
            </a:r>
          </a:p>
          <a:p>
            <a:pPr lvl="1"/>
            <a:r>
              <a:rPr lang="en-US" dirty="0" smtClean="0"/>
              <a:t>All of RF12; half of RF13 (evacuation and return)</a:t>
            </a:r>
          </a:p>
          <a:p>
            <a:r>
              <a:rPr lang="en-US" dirty="0" smtClean="0"/>
              <a:t>Winds</a:t>
            </a:r>
          </a:p>
          <a:p>
            <a:pPr lvl="1"/>
            <a:r>
              <a:rPr lang="en-US" dirty="0" smtClean="0"/>
              <a:t>Drift in WIC</a:t>
            </a:r>
          </a:p>
          <a:p>
            <a:pPr lvl="1"/>
            <a:r>
              <a:rPr lang="en-US" dirty="0" smtClean="0"/>
              <a:t>Ongoing issue</a:t>
            </a:r>
          </a:p>
          <a:p>
            <a:pPr lvl="1"/>
            <a:r>
              <a:rPr lang="en-US" dirty="0" smtClean="0"/>
              <a:t>Apply corrections based on altitude</a:t>
            </a:r>
            <a:endParaRPr lang="en-US" dirty="0" smtClean="0"/>
          </a:p>
          <a:p>
            <a:r>
              <a:rPr lang="en-US" dirty="0" smtClean="0"/>
              <a:t>CN Counter</a:t>
            </a:r>
          </a:p>
          <a:p>
            <a:pPr lvl="1"/>
            <a:r>
              <a:rPr lang="en-US" dirty="0" smtClean="0"/>
              <a:t>I/O card failure</a:t>
            </a:r>
          </a:p>
          <a:p>
            <a:pPr lvl="2"/>
            <a:r>
              <a:rPr lang="en-US" dirty="0" smtClean="0"/>
              <a:t>Missing RF02 - RF06</a:t>
            </a:r>
          </a:p>
          <a:p>
            <a:pPr lvl="1"/>
            <a:r>
              <a:rPr lang="en-US" dirty="0" smtClean="0"/>
              <a:t>Becomes increasingly inefficient above 300 </a:t>
            </a:r>
            <a:r>
              <a:rPr lang="en-US" dirty="0" err="1" smtClean="0"/>
              <a:t>mb</a:t>
            </a:r>
            <a:r>
              <a:rPr lang="en-US" dirty="0" smtClean="0"/>
              <a:t> (~9 km) and undercounts particles</a:t>
            </a:r>
          </a:p>
          <a:p>
            <a:pPr lvl="2"/>
            <a:r>
              <a:rPr lang="en-US" dirty="0" smtClean="0"/>
              <a:t>Effect is size dependent and can’t be corrected for </a:t>
            </a:r>
          </a:p>
        </p:txBody>
      </p:sp>
      <p:pic>
        <p:nvPicPr>
          <p:cNvPr id="4" name="Picture 3" descr="wic.alt_orcas_rf0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2" t="6207" r="13536" b="6487"/>
          <a:stretch/>
        </p:blipFill>
        <p:spPr>
          <a:xfrm>
            <a:off x="4236504" y="1187885"/>
            <a:ext cx="4872097" cy="43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64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mall_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58" y="1148910"/>
            <a:ext cx="7541475" cy="50315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333" y="66727"/>
            <a:ext cx="7772400" cy="1470025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637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151</Words>
  <Application>Microsoft Macintosh PowerPoint</Application>
  <PresentationFormat>On-screen Show (4:3)</PresentationFormat>
  <Paragraphs>43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GV Flight Level Data</vt:lpstr>
      <vt:lpstr>Summary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GV Flight Level Data</dc:title>
  <dc:creator>Cory Wolff</dc:creator>
  <cp:lastModifiedBy>Cory Wolff</cp:lastModifiedBy>
  <cp:revision>18</cp:revision>
  <dcterms:created xsi:type="dcterms:W3CDTF">2016-09-06T18:41:29Z</dcterms:created>
  <dcterms:modified xsi:type="dcterms:W3CDTF">2016-09-06T22:40:42Z</dcterms:modified>
</cp:coreProperties>
</file>