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9" r:id="rId2"/>
    <p:sldId id="293" r:id="rId3"/>
    <p:sldId id="295" r:id="rId4"/>
    <p:sldId id="294" r:id="rId5"/>
    <p:sldId id="257" r:id="rId6"/>
    <p:sldId id="260" r:id="rId7"/>
    <p:sldId id="283" r:id="rId8"/>
    <p:sldId id="263" r:id="rId9"/>
    <p:sldId id="279" r:id="rId10"/>
    <p:sldId id="281" r:id="rId11"/>
    <p:sldId id="282" r:id="rId12"/>
    <p:sldId id="268" r:id="rId13"/>
    <p:sldId id="267" r:id="rId14"/>
    <p:sldId id="286" r:id="rId15"/>
    <p:sldId id="284" r:id="rId16"/>
    <p:sldId id="288" r:id="rId17"/>
    <p:sldId id="292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0116-0A50-A043-ACEB-37FE9DDE41D0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83636-D161-844A-9A42-7BE253FA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N2O, CO2, O2 signal on RF03: definitely different behavior</a:t>
            </a:r>
            <a:r>
              <a:rPr lang="en-US" baseline="0" dirty="0" smtClean="0"/>
              <a:t> in different regimes– region most south above broken sea-ice seems to be distinct  -- will want to sample this again.  Will want to sample this and ice on east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8F0F-CF28-D14C-B891-79DD472EE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Flux distributions</a:t>
            </a:r>
            <a:r>
              <a:rPr lang="en-US" baseline="0" dirty="0" smtClean="0"/>
              <a:t>: roughly 50% of the flux comes from top 20% of the highest flux pixels (importance of high-flux events). Are we seeing this?  Will we have sampling to confirm deny?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3636-D161-844A-9A42-7BE253FA66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3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9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556A-D515-C549-80CE-CBB07C6986E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6670-EE71-934D-B2C8-026C3408E3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G_3401.jpg"/>
          <p:cNvPicPr>
            <a:picLocks noChangeAspect="1"/>
          </p:cNvPicPr>
          <p:nvPr userDrawn="1"/>
        </p:nvPicPr>
        <p:blipFill>
          <a:blip r:embed="rId1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O, flux variability, and other incoherent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841"/>
            <a:ext cx="8229600" cy="3520440"/>
          </a:xfrm>
        </p:spPr>
        <p:txBody>
          <a:bodyPr/>
          <a:lstStyle/>
          <a:p>
            <a:r>
              <a:rPr lang="en-US" sz="3400" dirty="0" smtClean="0"/>
              <a:t>Overall campaign optimized fluxes of CO2 &amp; O2</a:t>
            </a:r>
          </a:p>
          <a:p>
            <a:r>
              <a:rPr lang="en-US" sz="3400" dirty="0" smtClean="0"/>
              <a:t>Targeted </a:t>
            </a:r>
            <a:r>
              <a:rPr lang="en-US" sz="3400" dirty="0"/>
              <a:t>L</a:t>
            </a:r>
            <a:r>
              <a:rPr lang="en-US" sz="3400" dirty="0" smtClean="0"/>
              <a:t>agrangian studies for CO2 &amp; O2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Nitrous Oxide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‘high’ flux events</a:t>
            </a:r>
          </a:p>
        </p:txBody>
      </p:sp>
    </p:spTree>
    <p:extLst>
      <p:ext uri="{BB962C8B-B14F-4D97-AF65-F5344CB8AC3E}">
        <p14:creationId xmlns:p14="http://schemas.microsoft.com/office/powerpoint/2010/main" val="244268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7606"/>
            <a:ext cx="8369300" cy="375039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64100" y="0"/>
            <a:ext cx="4279900" cy="310760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86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ECCO2-Darwin N2O fluxes for comparison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17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210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300" y="1021335"/>
            <a:ext cx="574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Flux Events: Where my though process is coming from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0311" cy="6857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6162"/>
            <a:ext cx="4259103" cy="3701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179" y="3156162"/>
            <a:ext cx="4223686" cy="3680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9625" y="2114234"/>
            <a:ext cx="666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Climatologies</a:t>
            </a:r>
            <a:r>
              <a:rPr lang="en-US" sz="2800" dirty="0" smtClean="0"/>
              <a:t> have smooth flux distributions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High-flux event, existence &amp; importance?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0311" cy="6857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624" y="2254249"/>
            <a:ext cx="3317875" cy="331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0" y="3651250"/>
            <a:ext cx="3206750" cy="320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54375" cy="325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9134" y="1579172"/>
            <a:ext cx="345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Flux Fields: CESM daily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1534" y="331482"/>
            <a:ext cx="544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Models exhibit ‘intense’ flux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44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673"/>
            <a:ext cx="9144000" cy="6225327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54353"/>
            <a:ext cx="9144000" cy="6848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Distribution of flux statistics: importance of high-exchange events</a:t>
            </a:r>
            <a:br>
              <a:rPr lang="en-US" sz="2400" smtClean="0"/>
            </a:br>
            <a:r>
              <a:rPr lang="en-US" sz="1200" smtClean="0"/>
              <a:t>https://www.youtube.com/watch?v=a2rQOQ0RqXw&amp;feature=youtu.be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861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094"/>
            <a:ext cx="9144000" cy="704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we look at distributions of boundary layer variability in the observations contrasted with model and climatology predictions to ‘confirm/deny’ presence of high flux events impacting observations in reality.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Different/related questions:  does climatology get net seasonal/annual correct?  And what are most important processes controlling exchange (high flux/ or diffusive controls?)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5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97" y="0"/>
            <a:ext cx="6161603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417339" cy="34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041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830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057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planned/not planned for STILT analyses: Current thoughts for Martin’s paper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362"/>
            <a:ext cx="8229600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Paper 1 (writing soon)</a:t>
            </a:r>
          </a:p>
          <a:p>
            <a:pPr lvl="1"/>
            <a:r>
              <a:rPr lang="en-US" dirty="0" smtClean="0"/>
              <a:t>Focus on 2 specific Lagrangian flights.  Some discussion of flight planning/approach (demonstration of method).  Focus on quantification of O2 and CO2 flux.  Comparison with CESM and climatology fluxes and discussion of implications.</a:t>
            </a:r>
            <a:r>
              <a:rPr lang="en-US" sz="1900" dirty="0" smtClean="0"/>
              <a:t> (optional </a:t>
            </a:r>
            <a:r>
              <a:rPr lang="en-US" sz="1900" dirty="0" err="1" smtClean="0"/>
              <a:t>geostatistical</a:t>
            </a:r>
            <a:r>
              <a:rPr lang="en-US" sz="1900" dirty="0" smtClean="0"/>
              <a:t> analyses)</a:t>
            </a:r>
          </a:p>
          <a:p>
            <a:r>
              <a:rPr lang="en-US" dirty="0" smtClean="0"/>
              <a:t>Paper 2 (longer time scale)</a:t>
            </a:r>
          </a:p>
          <a:p>
            <a:pPr lvl="1"/>
            <a:r>
              <a:rPr lang="en-US" dirty="0" smtClean="0"/>
              <a:t>“Whole” campaign O2 &amp; CO2 flux. Similar in concept to </a:t>
            </a:r>
            <a:r>
              <a:rPr lang="en-US" dirty="0" err="1" smtClean="0"/>
              <a:t>lagrangian</a:t>
            </a:r>
            <a:r>
              <a:rPr lang="en-US" dirty="0" smtClean="0"/>
              <a:t>, but uses all flights.  Has more complications with initial conditions.   Lot of details that are </a:t>
            </a:r>
            <a:r>
              <a:rPr lang="en-US" dirty="0" err="1" smtClean="0"/>
              <a:t>tbd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‘optimized’ flux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31911" y="1676036"/>
            <a:ext cx="26186" cy="436031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31912" y="6031620"/>
            <a:ext cx="442551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45983" y="6072932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84493" y="3606525"/>
            <a:ext cx="133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336196" y="4871647"/>
            <a:ext cx="144027" cy="144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089" y="5081555"/>
            <a:ext cx="144027" cy="144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289" y="4439847"/>
            <a:ext cx="144027" cy="144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6223" y="4943664"/>
            <a:ext cx="144027" cy="144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1022" y="4295812"/>
            <a:ext cx="144027" cy="144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85416" y="4367829"/>
            <a:ext cx="144027" cy="144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531912" y="4367829"/>
            <a:ext cx="5072088" cy="85776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58098" y="2679700"/>
            <a:ext cx="4118802" cy="32893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6196" y="1787604"/>
            <a:ext cx="431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Slope = Flux correction multiplier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50100" y="2218035"/>
            <a:ext cx="238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prior emissions flux spatial distribution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1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mathematically inclined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645757"/>
            <a:ext cx="32639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0169"/>
            <a:ext cx="9144000" cy="1185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58504"/>
            <a:ext cx="299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Bayesian cost function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6299"/>
            <a:ext cx="9144000" cy="92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74634"/>
            <a:ext cx="3574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Geostatistical</a:t>
            </a:r>
            <a:r>
              <a:rPr lang="en-US" sz="2400" dirty="0" smtClean="0"/>
              <a:t> cost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85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0039" y="873790"/>
            <a:ext cx="61594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block </a:t>
            </a:r>
            <a:r>
              <a:rPr lang="en-US" sz="2400" dirty="0" smtClean="0"/>
              <a:t>averaging.  Is there a robust yellow bloom in the lower left?  Is that growing over the campaign?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397" y="14009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N2O story?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18" y="2074118"/>
            <a:ext cx="4783882" cy="4783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4118"/>
            <a:ext cx="4783882" cy="47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20" y="1016000"/>
            <a:ext cx="4450080" cy="54577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0"/>
            <a:ext cx="4450080" cy="545547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0" y="3009030"/>
            <a:ext cx="9144000" cy="0"/>
          </a:xfrm>
          <a:prstGeom prst="line">
            <a:avLst/>
          </a:prstGeom>
          <a:solidFill>
            <a:schemeClr val="bg1"/>
          </a:solidFill>
          <a:ln>
            <a:solidFill>
              <a:schemeClr val="bg1">
                <a:lumMod val="50000"/>
                <a:alpha val="4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838125"/>
            <a:ext cx="9144000" cy="0"/>
          </a:xfrm>
          <a:prstGeom prst="line">
            <a:avLst/>
          </a:prstGeom>
          <a:solidFill>
            <a:schemeClr val="bg1"/>
          </a:solidFill>
          <a:ln>
            <a:solidFill>
              <a:schemeClr val="bg1">
                <a:lumMod val="50000"/>
                <a:alpha val="4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195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Boundary Layer, Free Troposphere latitudinal and vertical gradients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96519" y="2323990"/>
            <a:ext cx="10165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(ppb)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5658" y="2323990"/>
            <a:ext cx="10165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(ppb)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7579" y="6473732"/>
            <a:ext cx="8699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Latitude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6438" y="6471920"/>
            <a:ext cx="8699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Latitude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54483" y="5309131"/>
            <a:ext cx="19861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PBL-FT gradient (ppb)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00850" y="5311385"/>
            <a:ext cx="19861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PBL-FT gradient (ppb)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204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388"/>
            <a:ext cx="4438612" cy="4438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60" y="824924"/>
            <a:ext cx="4740040" cy="474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51971" cy="44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19653"/>
            <a:ext cx="4253451" cy="425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253450" cy="4253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235" y="4276127"/>
            <a:ext cx="60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N2O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-1"/>
            <a:ext cx="6233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Specific N2O example: RF03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134" y="942836"/>
            <a:ext cx="57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871" y="-1"/>
            <a:ext cx="3766129" cy="36602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7150196" y="2000146"/>
            <a:ext cx="60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N2O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1274" y="-10001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of 61S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53697" y="0"/>
            <a:ext cx="137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of 61S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870" y="3550259"/>
            <a:ext cx="3766129" cy="33228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/>
        </p:nvSpPr>
        <p:spPr>
          <a:xfrm>
            <a:off x="7150196" y="4542720"/>
            <a:ext cx="57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6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942"/>
            <a:ext cx="4606341" cy="46063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31" y="900942"/>
            <a:ext cx="4606341" cy="46063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6695700" y="5427369"/>
            <a:ext cx="45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4709" y="10087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of 61S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568" y="3834005"/>
            <a:ext cx="137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of 61S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5757" y="5421231"/>
            <a:ext cx="57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2325" y="1062226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of 61S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2325" y="3357891"/>
            <a:ext cx="137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of 61S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6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469</Words>
  <Application>Microsoft Macintosh PowerPoint</Application>
  <PresentationFormat>On-screen Show (4:3)</PresentationFormat>
  <Paragraphs>57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N2O, flux variability, and other incoherent thoughts</vt:lpstr>
      <vt:lpstr>What is planned/not planned for STILT analyses: Current thoughts for Martin’s paper writing</vt:lpstr>
      <vt:lpstr>Simple ‘optimized’ flux</vt:lpstr>
      <vt:lpstr>For the mathematically inclined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Kort</dc:creator>
  <cp:lastModifiedBy>Eric Kort</cp:lastModifiedBy>
  <cp:revision>51</cp:revision>
  <dcterms:created xsi:type="dcterms:W3CDTF">2016-03-24T15:55:44Z</dcterms:created>
  <dcterms:modified xsi:type="dcterms:W3CDTF">2016-09-09T14:48:22Z</dcterms:modified>
</cp:coreProperties>
</file>