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F01B-2C82-9E44-84CF-1B371F7FB29B}" type="datetimeFigureOut">
              <a:rPr lang="en-US" smtClean="0"/>
              <a:t>5/20/11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4FD1E-3041-A847-9817-D4D0CEBB2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man Old Style"/>
                <a:cs typeface="Bookman Old Style"/>
              </a:rPr>
              <a:t>Working Group on Surface Analyses</a:t>
            </a:r>
            <a:endParaRPr lang="en-US" sz="2400" b="1" dirty="0">
              <a:latin typeface="Bookman Old Style"/>
              <a:cs typeface="Bookman Old Style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Bookman Old Style"/>
                <a:cs typeface="Bookman Old Style"/>
              </a:rPr>
              <a:t>Surface analyses: characteristics </a:t>
            </a:r>
            <a:r>
              <a:rPr lang="en-US" sz="2000" dirty="0" smtClean="0">
                <a:latin typeface="Bookman Old Style"/>
                <a:cs typeface="Bookman Old Style"/>
              </a:rPr>
              <a:t>(wish list):</a:t>
            </a:r>
          </a:p>
          <a:p>
            <a:pPr lvl="1"/>
            <a:r>
              <a:rPr lang="en-US" sz="2000" dirty="0">
                <a:latin typeface="Bookman Old Style"/>
                <a:cs typeface="Bookman Old Style"/>
              </a:rPr>
              <a:t>H</a:t>
            </a:r>
            <a:r>
              <a:rPr lang="en-US" sz="2000" dirty="0" smtClean="0">
                <a:latin typeface="Bookman Old Style"/>
                <a:cs typeface="Bookman Old Style"/>
              </a:rPr>
              <a:t>orizontal resolution:	1 km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Temporal resolution: 	1 hour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Spatial coverage: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Possible telescoping grid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Three layers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Highest resolution over storm center with decreasing resolution at larger distances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Other options to be considered</a:t>
            </a:r>
          </a:p>
          <a:p>
            <a:r>
              <a:rPr lang="en-US" sz="2600" dirty="0" smtClean="0">
                <a:latin typeface="Bookman Old Style"/>
                <a:cs typeface="Bookman Old Style"/>
              </a:rPr>
              <a:t>Surface analysis: temporal coverage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Priority to those times during which there were aircraft operations, satellite overpasses, ship operations.</a:t>
            </a:r>
          </a:p>
          <a:p>
            <a:pPr lvl="1"/>
            <a:r>
              <a:rPr lang="en-US" sz="2200" b="1" dirty="0" smtClean="0">
                <a:latin typeface="Bookman Old Style"/>
                <a:cs typeface="Bookman Old Style"/>
              </a:rPr>
              <a:t>Are there requirements for surface analyses during non-observing periods?</a:t>
            </a:r>
          </a:p>
          <a:p>
            <a:pPr lvl="1"/>
            <a:endParaRPr lang="en-US" sz="2000" dirty="0" smtClean="0">
              <a:latin typeface="Bookman Old Style"/>
              <a:cs typeface="Bookman Old Style"/>
            </a:endParaRPr>
          </a:p>
          <a:p>
            <a:pPr lvl="1"/>
            <a:endParaRPr lang="en-US" sz="16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man Old Style"/>
                <a:cs typeface="Bookman Old Style"/>
              </a:rPr>
              <a:t>Surface analyses: Strategy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Finalize data sets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Apply analysis techniques to initial cases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Statistical/Numerical techniques (i.e., SAMURAI, SLP analysis)</a:t>
            </a:r>
          </a:p>
          <a:p>
            <a:pPr lvl="2"/>
            <a:r>
              <a:rPr lang="en-US" sz="1800" dirty="0" smtClean="0">
                <a:latin typeface="Bookman Old Style"/>
                <a:cs typeface="Bookman Old Style"/>
              </a:rPr>
              <a:t>Data assimilation systems (U. Miami, NRL, NTU)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Use initial applications to assess data consistency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Use initial applications to assess sensitivity to various data sources and types in the two distinct wind regimes and storm types.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Maintain an electronic-communication among the surface analyses working group.</a:t>
            </a:r>
            <a:endParaRPr lang="en-US" sz="1800" dirty="0" smtClean="0">
              <a:latin typeface="Bookman Old Style"/>
              <a:cs typeface="Bookman Old Style"/>
            </a:endParaRPr>
          </a:p>
          <a:p>
            <a:pPr lvl="2"/>
            <a:endParaRPr lang="en-US" sz="1800" dirty="0">
              <a:latin typeface="Bookman Old Style"/>
              <a:cs typeface="Bookman Old Style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j-ea"/>
                <a:cs typeface="Bookman Old Style"/>
              </a:rPr>
              <a:t>Working Group on Surface Analyses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/>
              <a:ea typeface="+mj-ea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latin typeface="Bookman Old Style"/>
                <a:cs typeface="Bookman Old Style"/>
              </a:rPr>
              <a:t>Surface analyses: Strategy (continued)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Identify relative metrics and assess </a:t>
            </a:r>
            <a:r>
              <a:rPr lang="en-US" sz="2200" dirty="0" smtClean="0">
                <a:latin typeface="Bookman Old Style"/>
                <a:cs typeface="Bookman Old Style"/>
              </a:rPr>
              <a:t>the individual test analyses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Iterate throughout the process based on interim assessments, data sensitivities, communication among group members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Conduct a surface analysis workshop to facilitate the iteration and assessment of analyses.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Produce final analyses</a:t>
            </a:r>
          </a:p>
          <a:p>
            <a:pPr lvl="1"/>
            <a:endParaRPr lang="en-US" sz="2200" dirty="0" smtClean="0">
              <a:latin typeface="Bookman Old Style"/>
              <a:cs typeface="Bookman Old Style"/>
            </a:endParaRPr>
          </a:p>
          <a:p>
            <a:pPr lvl="2">
              <a:buNone/>
            </a:pPr>
            <a:endParaRPr lang="en-US" sz="2000" dirty="0" smtClean="0">
              <a:latin typeface="Bookman Old Style"/>
              <a:cs typeface="Bookman Old Style"/>
            </a:endParaRPr>
          </a:p>
          <a:p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j-ea"/>
                <a:cs typeface="Bookman Old Style"/>
              </a:rPr>
              <a:t>Working Group on Surface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Bookman Old Style"/>
                <a:cs typeface="Bookman Old Style"/>
              </a:rPr>
              <a:t>Initial applications to TY </a:t>
            </a:r>
            <a:r>
              <a:rPr lang="en-US" sz="2400" dirty="0" err="1" smtClean="0">
                <a:latin typeface="Bookman Old Style"/>
                <a:cs typeface="Bookman Old Style"/>
              </a:rPr>
              <a:t>Megi</a:t>
            </a:r>
            <a:r>
              <a:rPr lang="en-US" sz="2400" dirty="0" smtClean="0">
                <a:latin typeface="Bookman Old Style"/>
                <a:cs typeface="Bookman Old Style"/>
              </a:rPr>
              <a:t> (super typhoon intensity) and TY </a:t>
            </a:r>
            <a:r>
              <a:rPr lang="en-US" sz="2400" dirty="0" err="1" smtClean="0">
                <a:latin typeface="Bookman Old Style"/>
                <a:cs typeface="Bookman Old Style"/>
              </a:rPr>
              <a:t>Malakas</a:t>
            </a:r>
            <a:r>
              <a:rPr lang="en-US" sz="2400" dirty="0" smtClean="0">
                <a:latin typeface="Bookman Old Style"/>
                <a:cs typeface="Bookman Old Style"/>
              </a:rPr>
              <a:t> (strong tropical storm intensity).	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These cases provide maximum data coverage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Allow investigation of analyses characteristics in two different wind and structure regimes</a:t>
            </a:r>
          </a:p>
          <a:p>
            <a:pPr lvl="1"/>
            <a:r>
              <a:rPr lang="en-US" sz="2000" dirty="0" smtClean="0">
                <a:latin typeface="Bookman Old Style"/>
                <a:cs typeface="Bookman Old Style"/>
              </a:rPr>
              <a:t>Apply to TY </a:t>
            </a:r>
            <a:r>
              <a:rPr lang="en-US" sz="2000" dirty="0" err="1" smtClean="0">
                <a:latin typeface="Bookman Old Style"/>
                <a:cs typeface="Bookman Old Style"/>
              </a:rPr>
              <a:t>Fanapi</a:t>
            </a:r>
            <a:endParaRPr lang="en-US" sz="2000" dirty="0" smtClean="0">
              <a:latin typeface="Bookman Old Style"/>
              <a:cs typeface="Bookman Old Style"/>
            </a:endParaRPr>
          </a:p>
          <a:p>
            <a:r>
              <a:rPr lang="en-US" sz="2600" dirty="0" smtClean="0">
                <a:latin typeface="Bookman Old Style"/>
                <a:cs typeface="Bookman Old Style"/>
              </a:rPr>
              <a:t>Surface analyses: Products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10 </a:t>
            </a:r>
            <a:r>
              <a:rPr lang="en-US" sz="2200" dirty="0" err="1" smtClean="0">
                <a:latin typeface="Bookman Old Style"/>
                <a:cs typeface="Bookman Old Style"/>
              </a:rPr>
              <a:t>m</a:t>
            </a:r>
            <a:r>
              <a:rPr lang="en-US" sz="2200" dirty="0" smtClean="0">
                <a:latin typeface="Bookman Old Style"/>
                <a:cs typeface="Bookman Old Style"/>
              </a:rPr>
              <a:t> winds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Thermodynamic variables (T</a:t>
            </a:r>
            <a:r>
              <a:rPr lang="en-US" sz="2200" baseline="30000" dirty="0" smtClean="0">
                <a:latin typeface="Bookman Old Style"/>
                <a:cs typeface="Bookman Old Style"/>
              </a:rPr>
              <a:t>o</a:t>
            </a:r>
            <a:r>
              <a:rPr lang="en-US" sz="2200" dirty="0" smtClean="0">
                <a:latin typeface="Bookman Old Style"/>
                <a:cs typeface="Bookman Old Style"/>
              </a:rPr>
              <a:t>, moisture)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SST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Surface waves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Rain(?)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Wind stress(?)</a:t>
            </a:r>
          </a:p>
          <a:p>
            <a:pPr lvl="1"/>
            <a:endParaRPr lang="en-US" sz="2200" dirty="0">
              <a:latin typeface="Bookman Old Style"/>
              <a:cs typeface="Bookman Old Style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j-ea"/>
                <a:cs typeface="Bookman Old Style"/>
              </a:rPr>
              <a:t>Working Group on Surface Analyses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/>
              <a:ea typeface="+mj-ea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man Old Style"/>
                <a:cs typeface="Bookman Old Style"/>
              </a:rPr>
              <a:t>Working Group on Surface Analyses</a:t>
            </a:r>
            <a:endParaRPr lang="en-US" sz="2400" b="1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Bookman Old Style"/>
                <a:cs typeface="Bookman Old Style"/>
              </a:rPr>
              <a:t>Surface analyses: Timeline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Final data sets – mid August 2011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Initial analyses, iteration, assessments mid August – mid October, 2011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Surface analyses workshop – late October, 2011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First release of final analyses – February, 2012</a:t>
            </a:r>
            <a:endParaRPr lang="en-US" sz="22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344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Working Group on Surface Analyses</vt:lpstr>
      <vt:lpstr>Slide 2</vt:lpstr>
      <vt:lpstr>Slide 3</vt:lpstr>
      <vt:lpstr>Slide 4</vt:lpstr>
      <vt:lpstr>Working Group on Surface Analyses</vt:lpstr>
    </vt:vector>
  </TitlesOfParts>
  <Company>NPS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on Surface Analyses</dc:title>
  <dc:creator>Patrick Harr</dc:creator>
  <cp:lastModifiedBy>Patrick Harr</cp:lastModifiedBy>
  <cp:revision>6</cp:revision>
  <dcterms:created xsi:type="dcterms:W3CDTF">2011-05-20T12:40:52Z</dcterms:created>
  <dcterms:modified xsi:type="dcterms:W3CDTF">2011-05-20T13:19:06Z</dcterms:modified>
</cp:coreProperties>
</file>