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8" r:id="rId2"/>
    <p:sldId id="284" r:id="rId3"/>
    <p:sldId id="286" r:id="rId4"/>
    <p:sldId id="287" r:id="rId5"/>
    <p:sldId id="288" r:id="rId6"/>
    <p:sldId id="289" r:id="rId7"/>
    <p:sldId id="290" r:id="rId8"/>
    <p:sldId id="291" r:id="rId9"/>
    <p:sldId id="256" r:id="rId10"/>
    <p:sldId id="275" r:id="rId11"/>
    <p:sldId id="260" r:id="rId12"/>
    <p:sldId id="264" r:id="rId13"/>
    <p:sldId id="265" r:id="rId14"/>
    <p:sldId id="266" r:id="rId15"/>
    <p:sldId id="292" r:id="rId16"/>
    <p:sldId id="285" r:id="rId17"/>
    <p:sldId id="282" r:id="rId18"/>
    <p:sldId id="281" r:id="rId19"/>
    <p:sldId id="280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C2652-F373-48E9-867E-DCCE94C0CC50}" type="datetimeFigureOut">
              <a:rPr lang="zh-TW" altLang="en-US" smtClean="0"/>
              <a:t>2011/5/17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E290A-08B8-494F-8330-6122580EE3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523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FDA9-4EC9-44C5-8344-0C0FF84A0F90}" type="datetimeFigureOut">
              <a:rPr lang="zh-TW" altLang="en-US" smtClean="0"/>
              <a:t>2011/5/17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7208-975E-4480-8C18-D91F2BD44F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3646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FDA9-4EC9-44C5-8344-0C0FF84A0F90}" type="datetimeFigureOut">
              <a:rPr lang="zh-TW" altLang="en-US" smtClean="0"/>
              <a:t>2011/5/17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7208-975E-4480-8C18-D91F2BD44F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660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FDA9-4EC9-44C5-8344-0C0FF84A0F90}" type="datetimeFigureOut">
              <a:rPr lang="zh-TW" altLang="en-US" smtClean="0"/>
              <a:t>2011/5/17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7208-975E-4480-8C18-D91F2BD44F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896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FDA9-4EC9-44C5-8344-0C0FF84A0F90}" type="datetimeFigureOut">
              <a:rPr lang="zh-TW" altLang="en-US" smtClean="0"/>
              <a:t>2011/5/17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7208-975E-4480-8C18-D91F2BD44F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356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FDA9-4EC9-44C5-8344-0C0FF84A0F90}" type="datetimeFigureOut">
              <a:rPr lang="zh-TW" altLang="en-US" smtClean="0"/>
              <a:t>2011/5/17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7208-975E-4480-8C18-D91F2BD44F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693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FDA9-4EC9-44C5-8344-0C0FF84A0F90}" type="datetimeFigureOut">
              <a:rPr lang="zh-TW" altLang="en-US" smtClean="0"/>
              <a:t>2011/5/17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7208-975E-4480-8C18-D91F2BD44F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288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FDA9-4EC9-44C5-8344-0C0FF84A0F90}" type="datetimeFigureOut">
              <a:rPr lang="zh-TW" altLang="en-US" smtClean="0"/>
              <a:t>2011/5/17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7208-975E-4480-8C18-D91F2BD44F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16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FDA9-4EC9-44C5-8344-0C0FF84A0F90}" type="datetimeFigureOut">
              <a:rPr lang="zh-TW" altLang="en-US" smtClean="0"/>
              <a:t>2011/5/17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7208-975E-4480-8C18-D91F2BD44F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89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FDA9-4EC9-44C5-8344-0C0FF84A0F90}" type="datetimeFigureOut">
              <a:rPr lang="zh-TW" altLang="en-US" smtClean="0"/>
              <a:t>2011/5/17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7208-975E-4480-8C18-D91F2BD44F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238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FDA9-4EC9-44C5-8344-0C0FF84A0F90}" type="datetimeFigureOut">
              <a:rPr lang="zh-TW" altLang="en-US" smtClean="0"/>
              <a:t>2011/5/17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7208-975E-4480-8C18-D91F2BD44F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6250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FDA9-4EC9-44C5-8344-0C0FF84A0F90}" type="datetimeFigureOut">
              <a:rPr lang="zh-TW" altLang="en-US" smtClean="0"/>
              <a:t>2011/5/17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7208-975E-4480-8C18-D91F2BD44F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782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1FDA9-4EC9-44C5-8344-0C0FF84A0F90}" type="datetimeFigureOut">
              <a:rPr lang="zh-TW" altLang="en-US" smtClean="0"/>
              <a:t>2011/5/17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17208-975E-4480-8C18-D91F2BD44F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484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 descr="2007gl030658-p01_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7" b="6425"/>
          <a:stretch>
            <a:fillRect/>
          </a:stretch>
        </p:blipFill>
        <p:spPr bwMode="auto">
          <a:xfrm>
            <a:off x="684213" y="0"/>
            <a:ext cx="7343775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2" name="Oval 4"/>
          <p:cNvSpPr>
            <a:spLocks noChangeArrowheads="1"/>
          </p:cNvSpPr>
          <p:nvPr/>
        </p:nvSpPr>
        <p:spPr bwMode="auto">
          <a:xfrm>
            <a:off x="3960813" y="4691063"/>
            <a:ext cx="144463" cy="14287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4" name="Picture 33" descr="12918-Radars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3" t="36572" r="2509" b="27606"/>
          <a:stretch>
            <a:fillRect/>
          </a:stretch>
        </p:blipFill>
        <p:spPr bwMode="auto">
          <a:xfrm>
            <a:off x="3960813" y="3445030"/>
            <a:ext cx="3707531" cy="308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9346" y="1340768"/>
            <a:ext cx="7949676" cy="3416320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  <a:alpha val="16000"/>
                </a:schemeClr>
              </a:gs>
              <a:gs pos="86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Variations of internal wave surging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east of </a:t>
            </a:r>
            <a:r>
              <a:rPr kumimoji="1" lang="en-US" altLang="zh-TW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Dongsha</a:t>
            </a:r>
            <a:r>
              <a:rPr kumimoji="1" lang="en-US" altLang="zh-TW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Atoll SCS</a:t>
            </a:r>
            <a:endParaRPr kumimoji="1" lang="en-US" altLang="zh-TW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YuHuai</a:t>
            </a: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Wang, </a:t>
            </a:r>
            <a:r>
              <a:rPr kumimoji="1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IHuan</a:t>
            </a: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Lee, Louis St. Laurent, Dong-Ping Wang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4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err="1"/>
              <a:t>SantaFe</a:t>
            </a:r>
            <a:r>
              <a:rPr lang="en-US" altLang="zh-TW" sz="2400" dirty="0"/>
              <a:t> meeting </a:t>
            </a:r>
            <a:r>
              <a:rPr lang="en-US" altLang="zh-TW" sz="2400" dirty="0" smtClean="0"/>
              <a:t>2011/5/17</a:t>
            </a:r>
            <a:endParaRPr lang="zh-TW" altLang="en-US" sz="2400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0460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533400"/>
            <a:ext cx="9144000" cy="6324600"/>
            <a:chOff x="0" y="336"/>
            <a:chExt cx="5760" cy="3984"/>
          </a:xfrm>
        </p:grpSpPr>
        <p:pic>
          <p:nvPicPr>
            <p:cNvPr id="13315" name="Picture 3" descr="f3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1" t="5702" r="6548" b="3667"/>
            <a:stretch>
              <a:fillRect/>
            </a:stretch>
          </p:blipFill>
          <p:spPr bwMode="auto">
            <a:xfrm>
              <a:off x="0" y="336"/>
              <a:ext cx="5760" cy="3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1776" y="816"/>
              <a:ext cx="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solidFill>
                    <a:srgbClr val="FF3300"/>
                  </a:solidFill>
                </a:rPr>
                <a:t>Semi-diurnal</a:t>
              </a:r>
              <a:endParaRPr lang="zh-TW" altLang="en-US" dirty="0">
                <a:solidFill>
                  <a:srgbClr val="FF3300"/>
                </a:solidFill>
              </a:endParaRPr>
            </a:p>
          </p:txBody>
        </p:sp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3264" y="480"/>
              <a:ext cx="5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solidFill>
                    <a:srgbClr val="FF3300"/>
                  </a:solidFill>
                </a:rPr>
                <a:t>diurnal</a:t>
              </a:r>
              <a:endParaRPr lang="zh-TW" altLang="en-US" dirty="0">
                <a:solidFill>
                  <a:srgbClr val="FF3300"/>
                </a:solidFill>
              </a:endParaRPr>
            </a:p>
          </p:txBody>
        </p:sp>
        <p:sp>
          <p:nvSpPr>
            <p:cNvPr id="13319" name="Text Box 7"/>
            <p:cNvSpPr txBox="1">
              <a:spLocks noChangeArrowheads="1"/>
            </p:cNvSpPr>
            <p:nvPr/>
          </p:nvSpPr>
          <p:spPr bwMode="auto">
            <a:xfrm>
              <a:off x="631" y="482"/>
              <a:ext cx="243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b="1" dirty="0" smtClean="0">
                  <a:solidFill>
                    <a:srgbClr val="3333CC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Spectrum of </a:t>
              </a:r>
              <a:r>
                <a:rPr lang="en-US" altLang="zh-TW" sz="2000" b="1" dirty="0" smtClean="0">
                  <a:solidFill>
                    <a:srgbClr val="3333CC"/>
                  </a:solidFill>
                  <a:latin typeface="Times New Roman" pitchFamily="18" charset="0"/>
                  <a:cs typeface="Times New Roman" pitchFamily="18" charset="0"/>
                </a:rPr>
                <a:t>Water Temperature</a:t>
              </a:r>
              <a:endParaRPr lang="zh-TW" altLang="en-US" sz="2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672" y="2352"/>
              <a:ext cx="148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b="1" dirty="0" smtClean="0">
                  <a:solidFill>
                    <a:srgbClr val="3333CC"/>
                  </a:solidFill>
                </a:rPr>
                <a:t>Cross spectrum </a:t>
              </a:r>
              <a:r>
                <a:rPr lang="en-US" altLang="zh-TW" b="1" dirty="0" err="1" smtClean="0">
                  <a:solidFill>
                    <a:srgbClr val="3333CC"/>
                  </a:solidFill>
                </a:rPr>
                <a:t>T~flow</a:t>
              </a:r>
              <a:endParaRPr lang="zh-TW" altLang="en-US" b="1" dirty="0">
                <a:solidFill>
                  <a:srgbClr val="3333CC"/>
                </a:solidFill>
              </a:endParaRPr>
            </a:p>
          </p:txBody>
        </p:sp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>
              <a:off x="672" y="3216"/>
              <a:ext cx="144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b="1" dirty="0" smtClean="0">
                  <a:solidFill>
                    <a:srgbClr val="3333CC"/>
                  </a:solidFill>
                </a:rPr>
                <a:t>Cross spectrum </a:t>
              </a:r>
              <a:r>
                <a:rPr lang="en-US" altLang="zh-TW" b="1" dirty="0" err="1" smtClean="0">
                  <a:solidFill>
                    <a:srgbClr val="3333CC"/>
                  </a:solidFill>
                </a:rPr>
                <a:t>T~tide</a:t>
              </a:r>
              <a:endParaRPr lang="zh-TW" altLang="en-US" b="1" dirty="0">
                <a:solidFill>
                  <a:srgbClr val="3333CC"/>
                </a:solidFill>
              </a:endParaRPr>
            </a:p>
          </p:txBody>
        </p:sp>
        <p:grpSp>
          <p:nvGrpSpPr>
            <p:cNvPr id="13322" name="Group 10"/>
            <p:cNvGrpSpPr>
              <a:grpSpLocks/>
            </p:cNvGrpSpPr>
            <p:nvPr/>
          </p:nvGrpSpPr>
          <p:grpSpPr bwMode="auto">
            <a:xfrm>
              <a:off x="3840" y="528"/>
              <a:ext cx="1632" cy="3072"/>
              <a:chOff x="3840" y="528"/>
              <a:chExt cx="1632" cy="3072"/>
            </a:xfrm>
          </p:grpSpPr>
          <p:sp>
            <p:nvSpPr>
              <p:cNvPr id="13323" name="Rectangle 11"/>
              <p:cNvSpPr>
                <a:spLocks noChangeArrowheads="1"/>
              </p:cNvSpPr>
              <p:nvPr/>
            </p:nvSpPr>
            <p:spPr bwMode="auto">
              <a:xfrm>
                <a:off x="3888" y="528"/>
                <a:ext cx="1584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324" name="Rectangle 12"/>
              <p:cNvSpPr>
                <a:spLocks noChangeArrowheads="1"/>
              </p:cNvSpPr>
              <p:nvPr/>
            </p:nvSpPr>
            <p:spPr bwMode="auto">
              <a:xfrm>
                <a:off x="3840" y="2352"/>
                <a:ext cx="1584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325" name="Rectangle 13"/>
              <p:cNvSpPr>
                <a:spLocks noChangeArrowheads="1"/>
              </p:cNvSpPr>
              <p:nvPr/>
            </p:nvSpPr>
            <p:spPr bwMode="auto">
              <a:xfrm>
                <a:off x="3840" y="3264"/>
                <a:ext cx="1536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8482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"/>
            <a:ext cx="9144000" cy="685990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23528" y="44624"/>
            <a:ext cx="325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Tide – 3Day moving harmonic K1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532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7504" y="44624"/>
            <a:ext cx="832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Winter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623"/>
            <a:ext cx="9083248" cy="6814327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323528" y="116632"/>
            <a:ext cx="4520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Temperature moving harmonic M2 K1 - winter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350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5496" y="44624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Summer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"/>
            <a:ext cx="9144000" cy="685990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23528" y="116632"/>
            <a:ext cx="4688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Temperature moving harmonic M2 K1 - summer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00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"/>
            <a:ext cx="9144000" cy="685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50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" y="0"/>
            <a:ext cx="9141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01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1"/>
            <a:ext cx="9144000" cy="685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29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1"/>
            <a:ext cx="9144000" cy="685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68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1" y="-952"/>
            <a:ext cx="9083249" cy="681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47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516216" y="427120"/>
            <a:ext cx="1980029" cy="5478423"/>
          </a:xfrm>
          <a:prstGeom prst="rect">
            <a:avLst/>
          </a:prstGeom>
          <a:noFill/>
        </p:spPr>
        <p:txBody>
          <a:bodyPr vert="wordArtVertRtl" wrap="none" rtlCol="0">
            <a:spAutoFit/>
          </a:bodyPr>
          <a:lstStyle/>
          <a:p>
            <a:r>
              <a:rPr lang="en-US" altLang="zh-TW" sz="6000" b="1" dirty="0" smtClean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Thank</a:t>
            </a:r>
          </a:p>
          <a:p>
            <a:r>
              <a:rPr lang="en-US" altLang="zh-TW" sz="6000" b="1" dirty="0" smtClean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 you</a:t>
            </a:r>
            <a:endParaRPr lang="zh-TW" altLang="en-US" sz="6000" b="1" dirty="0">
              <a:solidFill>
                <a:srgbClr val="FF0000"/>
              </a:solidFill>
              <a:latin typeface="Microsoft Himalaya" pitchFamily="2" charset="0"/>
              <a:ea typeface="Arial Unicode MS" pitchFamily="34" charset="-120"/>
              <a:cs typeface="Microsoft Himal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406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1"/>
            <a:ext cx="9144000" cy="685609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496" y="44624"/>
            <a:ext cx="4571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Typhoons 2006.7 ~ 2008.5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058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1"/>
            <a:ext cx="9144000" cy="685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6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1"/>
            <a:ext cx="9144000" cy="685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59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1"/>
            <a:ext cx="9144000" cy="685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31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1"/>
            <a:ext cx="9144000" cy="685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34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1"/>
            <a:ext cx="9144000" cy="685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84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1"/>
            <a:ext cx="9144000" cy="685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71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1"/>
            <a:ext cx="9144000" cy="685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38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67</Words>
  <Application>Microsoft Office PowerPoint</Application>
  <PresentationFormat>如螢幕大小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22</cp:revision>
  <dcterms:created xsi:type="dcterms:W3CDTF">2011-05-10T08:41:55Z</dcterms:created>
  <dcterms:modified xsi:type="dcterms:W3CDTF">2011-05-17T13:10:58Z</dcterms:modified>
</cp:coreProperties>
</file>