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CA6C-BDE8-E24A-8BCF-3F368800373B}" type="datetimeFigureOut">
              <a:rPr lang="en-US" smtClean="0"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1C25-B6BB-A648-8A79-67935D4963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TOP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OP-Resources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ALS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1849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What analysis products do you need from others?</a:t>
            </a:r>
          </a:p>
          <a:p>
            <a:r>
              <a:rPr lang="en-US" sz="2824" dirty="0" smtClean="0"/>
              <a:t>Surface wind maps for each storm?</a:t>
            </a:r>
          </a:p>
          <a:p>
            <a:r>
              <a:rPr lang="en-US" sz="2824" dirty="0" smtClean="0"/>
              <a:t>Heat flux maps?</a:t>
            </a:r>
          </a:p>
          <a:p>
            <a:r>
              <a:rPr lang="en-US" sz="2824" dirty="0" smtClean="0"/>
              <a:t>Internal tide analysis?</a:t>
            </a:r>
          </a:p>
          <a:p>
            <a:r>
              <a:rPr lang="en-US" sz="2824" dirty="0" smtClean="0"/>
              <a:t>…..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Making this list is a major goal of this meeting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37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APL/UW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D'Asaro</dc:creator>
  <cp:lastModifiedBy>Eric D'Asaro</cp:lastModifiedBy>
  <cp:revision>1</cp:revision>
  <dcterms:created xsi:type="dcterms:W3CDTF">2011-05-15T23:55:28Z</dcterms:created>
  <dcterms:modified xsi:type="dcterms:W3CDTF">2011-05-16T00:16:57Z</dcterms:modified>
</cp:coreProperties>
</file>